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2" r:id="rId5"/>
  </p:sldMasterIdLst>
  <p:notesMasterIdLst>
    <p:notesMasterId r:id="rId15"/>
  </p:notesMasterIdLst>
  <p:sldIdLst>
    <p:sldId id="276" r:id="rId6"/>
    <p:sldId id="257" r:id="rId7"/>
    <p:sldId id="265" r:id="rId8"/>
    <p:sldId id="266" r:id="rId9"/>
    <p:sldId id="258" r:id="rId10"/>
    <p:sldId id="277" r:id="rId11"/>
    <p:sldId id="278" r:id="rId12"/>
    <p:sldId id="274" r:id="rId13"/>
    <p:sldId id="259"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Poppins" panose="00000500000000000000" pitchFamily="2" charset="0"/>
      <p:regular r:id="rId20"/>
      <p:bold r:id="rId21"/>
      <p:boldItalic r:id="rId22"/>
    </p:embeddedFont>
    <p:embeddedFont>
      <p:font typeface="Poppins Light" panose="00000400000000000000" pitchFamily="2" charset="0"/>
      <p:regular r:id="rId23"/>
      <p:italic r:id="rId24"/>
    </p:embeddedFont>
    <p:embeddedFont>
      <p:font typeface="Poppins Medium" panose="00000600000000000000" pitchFamily="2" charset="0"/>
      <p:regular r:id="rId25"/>
    </p:embeddedFont>
    <p:embeddedFont>
      <p:font typeface="Saira Medium" panose="020B0604020202020204" charset="0"/>
      <p:regular r:id="rId26"/>
      <p:bold r:id="rId27"/>
      <p:italic r:id="rId28"/>
      <p:boldItalic r:id="rId29"/>
    </p:embeddedFont>
    <p:embeddedFont>
      <p:font typeface="Saira SemiBold" panose="020B060402020202020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7" roundtripDataSignature="AMtx7mjeYXHYSAvQEmDWkW+mG/wgffzpx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E7934D-9E3B-F767-10D1-8B9A01EB1320}" name="eloiza lopes" initials="el" userId="e9b3b91f68bcf068" providerId="Windows Live"/>
  <p188:author id="{16AA329B-949C-FD2E-9729-77B3B0BDA071}" name="Pedro Paulo da Silva" initials="PS" userId="S::pedro_silva_vanzolini-ead.org.br#ext#@seesp.onmicrosoft.com::8aea07f8-b90d-4082-b201-c50057a8c22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9" autoAdjust="0"/>
  </p:normalViewPr>
  <p:slideViewPr>
    <p:cSldViewPr snapToGrid="0">
      <p:cViewPr varScale="1">
        <p:scale>
          <a:sx n="103" d="100"/>
          <a:sy n="103" d="100"/>
        </p:scale>
        <p:origin x="87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font" Target="fonts/font4.fntdata"/><Relationship Id="rId31" Type="http://schemas.openxmlformats.org/officeDocument/2006/relationships/font" Target="fonts/font16.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dirty="0"/>
              <a:t>Eixos estruturantes:</a:t>
            </a:r>
          </a:p>
          <a:p>
            <a:pPr marL="0" lvl="0" indent="0" algn="l" rtl="0">
              <a:lnSpc>
                <a:spcPct val="100000"/>
              </a:lnSpc>
              <a:spcBef>
                <a:spcPts val="0"/>
              </a:spcBef>
              <a:spcAft>
                <a:spcPts val="0"/>
              </a:spcAft>
              <a:buSzPts val="1100"/>
              <a:buNone/>
            </a:pPr>
            <a:r>
              <a:rPr lang="pt-BR" dirty="0"/>
              <a:t>Investigação científica: EMIFCG01 – Identificar, selecionar, processar e analisar dados, fatos e evidências com curiosidade, atenção, criticidade e ética, inclusive utilizando o apoio de tecnologias digitais.</a:t>
            </a:r>
          </a:p>
          <a:p>
            <a:pPr marL="0" lvl="0" indent="0" algn="l" rtl="0">
              <a:lnSpc>
                <a:spcPct val="100000"/>
              </a:lnSpc>
              <a:spcBef>
                <a:spcPts val="0"/>
              </a:spcBef>
              <a:spcAft>
                <a:spcPts val="0"/>
              </a:spcAft>
              <a:buSzPts val="1100"/>
              <a:buNone/>
            </a:pPr>
            <a:r>
              <a:rPr lang="pt-BR" dirty="0"/>
              <a:t>Processos criativos: EMIFCG05 – Questionar, modificar e adaptar ideias existentes e criar propostas, obras ou soluções criativas, originais ou inovadoras, avaliando e assumindo riscos para lidar com as incertezas e colocá-las em prática.</a:t>
            </a:r>
          </a:p>
          <a:p>
            <a:pPr marL="0" lvl="0" indent="0" algn="l" rtl="0">
              <a:lnSpc>
                <a:spcPct val="100000"/>
              </a:lnSpc>
              <a:spcBef>
                <a:spcPts val="0"/>
              </a:spcBef>
              <a:spcAft>
                <a:spcPts val="0"/>
              </a:spcAft>
              <a:buSzPts val="1100"/>
              <a:buNone/>
            </a:pPr>
            <a:endParaRPr lang="pt-BR" dirty="0"/>
          </a:p>
          <a:p>
            <a:pPr marL="0" lvl="0" indent="0" algn="l" rtl="0">
              <a:lnSpc>
                <a:spcPct val="100000"/>
              </a:lnSpc>
              <a:spcBef>
                <a:spcPts val="0"/>
              </a:spcBef>
              <a:spcAft>
                <a:spcPts val="0"/>
              </a:spcAft>
              <a:buSzPts val="1100"/>
              <a:buNone/>
            </a:pPr>
            <a:r>
              <a:rPr lang="pt-BR" dirty="0"/>
              <a:t>Professor, a proposta desta aula tem como material norteador o MAPPA – UC1 de Linguagens – Componente 4 – Criação e Comunicação publicitária. Dessa forma, você pode complementar as aulas com os textos e os materiais disponíveis: https://efape.educacao.sp.gov.br/curriculopaulista/wp-content/uploads/2023/01/MAPPA-UC1-LGG.pdf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t-BR" b="1" dirty="0"/>
              <a:t>O tempo total da seção “Vamos fazer uma atividade” é de 15 minutos.</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dirty="0"/>
              <a:t>Professor(a): A ideia aqui foi construir uma atividade de estudo </a:t>
            </a:r>
            <a:r>
              <a:rPr lang="pt-BR"/>
              <a:t>de caso, </a:t>
            </a:r>
            <a:r>
              <a:rPr lang="pt-BR" dirty="0"/>
              <a:t>para os alunos, que possibilite a imersão em uma situação real </a:t>
            </a:r>
            <a:r>
              <a:rPr lang="pt-BR"/>
              <a:t>e nos </a:t>
            </a:r>
            <a:r>
              <a:rPr lang="pt-BR" dirty="0"/>
              <a:t>problemas reais enfrentados pela equipe de desenvolvimento de software. </a:t>
            </a:r>
            <a:br>
              <a:rPr lang="pt-BR" dirty="0"/>
            </a:br>
            <a:r>
              <a:rPr lang="pt-BR" dirty="0"/>
              <a:t>A ideia é que os alunos possam realizar essa atividade em até 15 minutos em grupos de até quatro pessoas ou individualmente, e submetam-na, depois, ao AVA para conclusão.</a:t>
            </a:r>
            <a:endParaRPr dirty="0"/>
          </a:p>
          <a:p>
            <a:pPr marL="0" lvl="0" indent="0" algn="l" rtl="0">
              <a:lnSpc>
                <a:spcPct val="100000"/>
              </a:lnSpc>
              <a:spcBef>
                <a:spcPts val="0"/>
              </a:spcBef>
              <a:spcAft>
                <a:spcPts val="0"/>
              </a:spcAft>
              <a:buSzPts val="1400"/>
              <a:buNone/>
            </a:pPr>
            <a:r>
              <a:rPr lang="pt-BR" dirty="0"/>
              <a:t>O que esperamos dos alunos, nesta atividade, é que pensem no controle de versão como a melhor ferramenta para paralelizar o desenvolvimento e gerar ganhos de produtividade para a equipe.</a:t>
            </a:r>
          </a:p>
          <a:p>
            <a:pPr marL="0" lvl="0" indent="0" algn="l" rtl="0">
              <a:lnSpc>
                <a:spcPct val="100000"/>
              </a:lnSpc>
              <a:spcBef>
                <a:spcPts val="0"/>
              </a:spcBef>
              <a:spcAft>
                <a:spcPts val="0"/>
              </a:spcAft>
              <a:buSzPts val="1400"/>
              <a:buNone/>
            </a:pPr>
            <a:endParaRPr lang="pt-BR" dirty="0"/>
          </a:p>
          <a:p>
            <a:pPr marL="0" lvl="0" indent="0" algn="l" rtl="0">
              <a:lnSpc>
                <a:spcPct val="100000"/>
              </a:lnSpc>
              <a:spcBef>
                <a:spcPts val="0"/>
              </a:spcBef>
              <a:spcAft>
                <a:spcPts val="0"/>
              </a:spcAft>
              <a:buSzPts val="1400"/>
              <a:buNone/>
            </a:pPr>
            <a:r>
              <a:rPr lang="pt-BR" b="1" dirty="0"/>
              <a:t>Professor(a), você pode definir se a atividade será avaliativa ou não.</a:t>
            </a:r>
          </a:p>
        </p:txBody>
      </p:sp>
      <p:sp>
        <p:nvSpPr>
          <p:cNvPr id="801" name="Google Shape;8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380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dirty="0"/>
              <a:t>A ideia da atividade é discutir, em grupos ou individualmente, sobre soluções para o problema encontrado e criar um registro a partir da decisão conjunta.</a:t>
            </a:r>
            <a:endParaRPr dirty="0"/>
          </a:p>
          <a:p>
            <a:pPr marL="0" lvl="0" indent="0" algn="l" rtl="0">
              <a:lnSpc>
                <a:spcPct val="100000"/>
              </a:lnSpc>
              <a:spcBef>
                <a:spcPts val="0"/>
              </a:spcBef>
              <a:spcAft>
                <a:spcPts val="0"/>
              </a:spcAft>
              <a:buSzPts val="1400"/>
              <a:buNone/>
            </a:pPr>
            <a:endParaRPr dirty="0"/>
          </a:p>
        </p:txBody>
      </p:sp>
      <p:sp>
        <p:nvSpPr>
          <p:cNvPr id="810" name="Google Shape;8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2235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99b2b755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99b2b7551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dirty="0"/>
              <a:t>Professor, procure levantar as preferências dos estudantes e compreender como se relacionam nessas/com essas mídias, como usam, com que finalidades e objetivos, que tipo de conteúdo veiculam. É interessante também investigar como percebem a publicidade presente nas redes sociais: que tipos de anúncios são veiculados, se e como interagem com eles. Por fim, tente compreender como os estudantes acreditam que deve ser um olhar crítico sobre esses anúncios: o que se pode observar e considera</a:t>
            </a:r>
            <a:r>
              <a:rPr lang="pt-BR" dirty="0">
                <a:solidFill>
                  <a:srgbClr val="FF0000"/>
                </a:solidFill>
              </a:rPr>
              <a:t>r</a:t>
            </a:r>
            <a:r>
              <a:rPr lang="pt-BR" dirty="0"/>
              <a:t> e por quê.</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9b8b82d7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9b8b82d7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050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06072E9-4284-1822-A696-A93EE8A07DB2}"/>
            </a:ext>
          </a:extLst>
        </p:cNvPr>
        <p:cNvGrpSpPr/>
        <p:nvPr/>
      </p:nvGrpSpPr>
      <p:grpSpPr>
        <a:xfrm>
          <a:off x="0" y="0"/>
          <a:ext cx="0" cy="0"/>
          <a:chOff x="0" y="0"/>
          <a:chExt cx="0" cy="0"/>
        </a:xfrm>
      </p:grpSpPr>
      <p:sp>
        <p:nvSpPr>
          <p:cNvPr id="97" name="Google Shape;97;g299b8b82d76_0_39:notes">
            <a:extLst>
              <a:ext uri="{FF2B5EF4-FFF2-40B4-BE49-F238E27FC236}">
                <a16:creationId xmlns:a16="http://schemas.microsoft.com/office/drawing/2014/main" id="{4D1F4E3A-202E-5993-999C-5C4E641E8C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9b8b82d76_0_39:notes">
            <a:extLst>
              <a:ext uri="{FF2B5EF4-FFF2-40B4-BE49-F238E27FC236}">
                <a16:creationId xmlns:a16="http://schemas.microsoft.com/office/drawing/2014/main" id="{4E4A8820-55D7-D67C-A234-F51ECC3D3E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16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99b2b7551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99b2b7551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062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tarefas.cmsp.educacao.sp.gov.br"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tarefas.cmsp.educacao.sp.gov.br"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 Conteúdo/objetivos">
  <p:cSld name="TITLE_1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8"/>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A4789"/>
              </a:solidFill>
              <a:latin typeface="Arial"/>
              <a:ea typeface="Arial"/>
              <a:cs typeface="Arial"/>
              <a:sym typeface="Arial"/>
            </a:endParaRPr>
          </a:p>
        </p:txBody>
      </p:sp>
      <p:sp>
        <p:nvSpPr>
          <p:cNvPr id="23" name="Google Shape;23;p8"/>
          <p:cNvSpPr txBox="1"/>
          <p:nvPr/>
        </p:nvSpPr>
        <p:spPr>
          <a:xfrm rot="631">
            <a:off x="420750" y="105425"/>
            <a:ext cx="16344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Conteúdo</a:t>
            </a:r>
            <a:endParaRPr sz="1800" b="0" i="0" u="none" strike="noStrike" cap="none" dirty="0">
              <a:solidFill>
                <a:srgbClr val="000000"/>
              </a:solidFill>
              <a:latin typeface="Saira Medium"/>
              <a:ea typeface="Saira Medium"/>
              <a:cs typeface="Saira Medium"/>
              <a:sym typeface="Saira Medium"/>
            </a:endParaRPr>
          </a:p>
        </p:txBody>
      </p:sp>
      <p:sp>
        <p:nvSpPr>
          <p:cNvPr id="24" name="Google Shape;24;p8"/>
          <p:cNvSpPr/>
          <p:nvPr/>
        </p:nvSpPr>
        <p:spPr>
          <a:xfrm>
            <a:off x="4570350" y="165800"/>
            <a:ext cx="4411800" cy="4811100"/>
          </a:xfrm>
          <a:prstGeom prst="roundRect">
            <a:avLst>
              <a:gd name="adj" fmla="val 1366"/>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A4789"/>
              </a:solidFill>
              <a:latin typeface="Arial"/>
              <a:ea typeface="Arial"/>
              <a:cs typeface="Arial"/>
              <a:sym typeface="Arial"/>
            </a:endParaRPr>
          </a:p>
        </p:txBody>
      </p:sp>
      <p:sp>
        <p:nvSpPr>
          <p:cNvPr id="25" name="Google Shape;25;p8"/>
          <p:cNvSpPr txBox="1"/>
          <p:nvPr/>
        </p:nvSpPr>
        <p:spPr>
          <a:xfrm rot="665">
            <a:off x="4823613" y="105425"/>
            <a:ext cx="15504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a:solidFill>
                  <a:schemeClr val="dk1"/>
                </a:solidFill>
                <a:latin typeface="Saira Medium"/>
                <a:ea typeface="Saira Medium"/>
                <a:cs typeface="Saira Medium"/>
                <a:sym typeface="Saira Medium"/>
              </a:rPr>
              <a:t>Objetivos</a:t>
            </a:r>
            <a:endParaRPr sz="1400" b="0" i="0" u="none" strike="noStrike" cap="none">
              <a:solidFill>
                <a:srgbClr val="000000"/>
              </a:solidFill>
              <a:latin typeface="Saira Medium"/>
              <a:ea typeface="Saira Medium"/>
              <a:cs typeface="Saira Medium"/>
              <a:sym typeface="Saira Medium"/>
            </a:endParaRPr>
          </a:p>
        </p:txBody>
      </p:sp>
      <p:sp>
        <p:nvSpPr>
          <p:cNvPr id="26" name="Google Shape;26;p8"/>
          <p:cNvSpPr txBox="1">
            <a:spLocks noGrp="1"/>
          </p:cNvSpPr>
          <p:nvPr>
            <p:ph type="body" idx="1"/>
          </p:nvPr>
        </p:nvSpPr>
        <p:spPr>
          <a:xfrm>
            <a:off x="407500" y="619075"/>
            <a:ext cx="3888300" cy="4188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27" name="Google Shape;27;p8"/>
          <p:cNvSpPr txBox="1">
            <a:spLocks noGrp="1"/>
          </p:cNvSpPr>
          <p:nvPr>
            <p:ph type="body" idx="2"/>
          </p:nvPr>
        </p:nvSpPr>
        <p:spPr>
          <a:xfrm>
            <a:off x="4840400" y="619075"/>
            <a:ext cx="3888300" cy="4188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28" name="Google Shape;28;p8"/>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a:solidFill>
                  <a:srgbClr val="000000"/>
                </a:solidFill>
                <a:latin typeface="Saira Medium"/>
                <a:ea typeface="Saira Medium"/>
                <a:cs typeface="Saira Medium"/>
                <a:sym typeface="Saira Medium"/>
              </a:rPr>
              <a:t>2024_EM_B1_V1</a:t>
            </a:r>
            <a:endParaRPr sz="700" b="0" i="0" u="none" strike="noStrike" cap="none">
              <a:solidFill>
                <a:srgbClr val="000000"/>
              </a:solidFill>
              <a:latin typeface="Saira Medium"/>
              <a:ea typeface="Saira Medium"/>
              <a:cs typeface="Saira Medium"/>
              <a:sym typeface="Saira Medium"/>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Conteúdo/objetivos">
  <p:cSld name="2. Conteúdo/objetivos">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8"/>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23" name="Google Shape;23;p8"/>
          <p:cNvSpPr txBox="1"/>
          <p:nvPr/>
        </p:nvSpPr>
        <p:spPr>
          <a:xfrm rot="631">
            <a:off x="420750" y="105425"/>
            <a:ext cx="16344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Conteúdo</a:t>
            </a:r>
            <a:endParaRPr sz="1800" b="0" i="0" u="none" strike="noStrike" cap="none" dirty="0">
              <a:solidFill>
                <a:srgbClr val="000000"/>
              </a:solidFill>
              <a:latin typeface="Saira Medium"/>
              <a:ea typeface="Saira Medium"/>
              <a:cs typeface="Saira Medium"/>
              <a:sym typeface="Saira Medium"/>
            </a:endParaRPr>
          </a:p>
        </p:txBody>
      </p:sp>
      <p:sp>
        <p:nvSpPr>
          <p:cNvPr id="24" name="Google Shape;24;p8"/>
          <p:cNvSpPr/>
          <p:nvPr/>
        </p:nvSpPr>
        <p:spPr>
          <a:xfrm>
            <a:off x="4570350" y="165800"/>
            <a:ext cx="4411800" cy="4811100"/>
          </a:xfrm>
          <a:prstGeom prst="roundRect">
            <a:avLst>
              <a:gd name="adj" fmla="val 1366"/>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25" name="Google Shape;25;p8"/>
          <p:cNvSpPr txBox="1"/>
          <p:nvPr/>
        </p:nvSpPr>
        <p:spPr>
          <a:xfrm rot="665">
            <a:off x="4823613" y="105425"/>
            <a:ext cx="15504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chemeClr val="dk1"/>
                </a:solidFill>
                <a:latin typeface="Saira Medium"/>
                <a:ea typeface="Saira Medium"/>
                <a:cs typeface="Saira Medium"/>
                <a:sym typeface="Saira Medium"/>
              </a:rPr>
              <a:t>Objetivo</a:t>
            </a:r>
            <a:endParaRPr sz="1400" b="0" i="0" u="none" strike="noStrike" cap="none" dirty="0">
              <a:solidFill>
                <a:srgbClr val="000000"/>
              </a:solidFill>
              <a:latin typeface="Saira Medium"/>
              <a:ea typeface="Saira Medium"/>
              <a:cs typeface="Saira Medium"/>
              <a:sym typeface="Saira Medium"/>
            </a:endParaRPr>
          </a:p>
        </p:txBody>
      </p:sp>
      <p:sp>
        <p:nvSpPr>
          <p:cNvPr id="26" name="Google Shape;26;p8"/>
          <p:cNvSpPr txBox="1">
            <a:spLocks noGrp="1"/>
          </p:cNvSpPr>
          <p:nvPr>
            <p:ph type="body" idx="1"/>
          </p:nvPr>
        </p:nvSpPr>
        <p:spPr>
          <a:xfrm>
            <a:off x="407500" y="619075"/>
            <a:ext cx="3888300" cy="4188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27" name="Google Shape;27;p8"/>
          <p:cNvSpPr txBox="1">
            <a:spLocks noGrp="1"/>
          </p:cNvSpPr>
          <p:nvPr>
            <p:ph type="body" idx="2"/>
          </p:nvPr>
        </p:nvSpPr>
        <p:spPr>
          <a:xfrm>
            <a:off x="4840400" y="619075"/>
            <a:ext cx="3888300" cy="4188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28" name="Google Shape;28;p8"/>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1056775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 Fechamento">
  <p:cSld name="12. Fechamento">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p:nvPr/>
        </p:nvSpPr>
        <p:spPr>
          <a:xfrm>
            <a:off x="3209850" y="1209600"/>
            <a:ext cx="2724300" cy="27243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1" name="Google Shape;31;p9"/>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pic>
        <p:nvPicPr>
          <p:cNvPr id="32" name="Google Shape;32;p9"/>
          <p:cNvPicPr preferRelativeResize="0"/>
          <p:nvPr/>
        </p:nvPicPr>
        <p:blipFill rotWithShape="1">
          <a:blip r:embed="rId3">
            <a:alphaModFix/>
          </a:blip>
          <a:srcRect/>
          <a:stretch/>
        </p:blipFill>
        <p:spPr>
          <a:xfrm>
            <a:off x="3545350" y="2438712"/>
            <a:ext cx="2053300" cy="266075"/>
          </a:xfrm>
          <a:prstGeom prst="rect">
            <a:avLst/>
          </a:prstGeom>
          <a:noFill/>
          <a:ln>
            <a:noFill/>
          </a:ln>
        </p:spPr>
      </p:pic>
    </p:spTree>
    <p:extLst>
      <p:ext uri="{BB962C8B-B14F-4D97-AF65-F5344CB8AC3E}">
        <p14:creationId xmlns:p14="http://schemas.microsoft.com/office/powerpoint/2010/main" val="4213475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ara começar">
  <p:cSld name="3. Para começar">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37" name="Google Shape;37;p11"/>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38" name="Google Shape;38;p11"/>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39" name="Google Shape;39;p11"/>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rgbClr val="000000"/>
              </a:buClr>
              <a:buSzPts val="2600"/>
              <a:buFont typeface="Lato"/>
              <a:buNone/>
              <a:defRPr>
                <a:solidFill>
                  <a:srgbClr val="000000"/>
                </a:solidFill>
                <a:latin typeface="Lato"/>
                <a:ea typeface="Lato"/>
                <a:cs typeface="Lato"/>
                <a:sym typeface="Lato"/>
              </a:defRPr>
            </a:lvl1pPr>
            <a:lvl2pPr lvl="1"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2pPr>
            <a:lvl3pPr lvl="2"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3pPr>
            <a:lvl4pPr lvl="3"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4pPr>
            <a:lvl5pPr lvl="4"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5pPr>
            <a:lvl6pPr lvl="5"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6pPr>
            <a:lvl7pPr lvl="6"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7pPr>
            <a:lvl8pPr lvl="7"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8pPr>
            <a:lvl9pPr lvl="8"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9pPr>
          </a:lstStyle>
          <a:p>
            <a:endParaRPr/>
          </a:p>
        </p:txBody>
      </p:sp>
      <p:sp>
        <p:nvSpPr>
          <p:cNvPr id="40" name="Google Shape;40;p11"/>
          <p:cNvSpPr txBox="1"/>
          <p:nvPr/>
        </p:nvSpPr>
        <p:spPr>
          <a:xfrm rot="543">
            <a:off x="420750" y="105425"/>
            <a:ext cx="18984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Para começar</a:t>
            </a:r>
            <a:endParaRPr sz="1800"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775374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Foco no conteúdo">
  <p:cSld name="4. Foco no conteúdo">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2"/>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43" name="Google Shape;43;p12"/>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44" name="Google Shape;44;p12"/>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45" name="Google Shape;45;p12"/>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600"/>
              <a:buFont typeface="Lato"/>
              <a:buNone/>
              <a:defRPr>
                <a:latin typeface="Lato"/>
                <a:ea typeface="Lato"/>
                <a:cs typeface="Lato"/>
                <a:sym typeface="Lato"/>
              </a:defRPr>
            </a:lvl1pPr>
            <a:lvl2pPr lvl="1" algn="l">
              <a:lnSpc>
                <a:spcPct val="100000"/>
              </a:lnSpc>
              <a:spcBef>
                <a:spcPts val="0"/>
              </a:spcBef>
              <a:spcAft>
                <a:spcPts val="0"/>
              </a:spcAft>
              <a:buSzPts val="2800"/>
              <a:buFont typeface="Lato"/>
              <a:buNone/>
              <a:defRPr sz="2800">
                <a:latin typeface="Lato"/>
                <a:ea typeface="Lato"/>
                <a:cs typeface="Lato"/>
                <a:sym typeface="Lato"/>
              </a:defRPr>
            </a:lvl2pPr>
            <a:lvl3pPr lvl="2" algn="l">
              <a:lnSpc>
                <a:spcPct val="100000"/>
              </a:lnSpc>
              <a:spcBef>
                <a:spcPts val="0"/>
              </a:spcBef>
              <a:spcAft>
                <a:spcPts val="0"/>
              </a:spcAft>
              <a:buSzPts val="2800"/>
              <a:buFont typeface="Lato"/>
              <a:buNone/>
              <a:defRPr sz="2800">
                <a:latin typeface="Lato"/>
                <a:ea typeface="Lato"/>
                <a:cs typeface="Lato"/>
                <a:sym typeface="Lato"/>
              </a:defRPr>
            </a:lvl3pPr>
            <a:lvl4pPr lvl="3" algn="l">
              <a:lnSpc>
                <a:spcPct val="100000"/>
              </a:lnSpc>
              <a:spcBef>
                <a:spcPts val="0"/>
              </a:spcBef>
              <a:spcAft>
                <a:spcPts val="0"/>
              </a:spcAft>
              <a:buSzPts val="2800"/>
              <a:buFont typeface="Lato"/>
              <a:buNone/>
              <a:defRPr sz="2800">
                <a:latin typeface="Lato"/>
                <a:ea typeface="Lato"/>
                <a:cs typeface="Lato"/>
                <a:sym typeface="Lato"/>
              </a:defRPr>
            </a:lvl4pPr>
            <a:lvl5pPr lvl="4" algn="l">
              <a:lnSpc>
                <a:spcPct val="100000"/>
              </a:lnSpc>
              <a:spcBef>
                <a:spcPts val="0"/>
              </a:spcBef>
              <a:spcAft>
                <a:spcPts val="0"/>
              </a:spcAft>
              <a:buSzPts val="2800"/>
              <a:buFont typeface="Lato"/>
              <a:buNone/>
              <a:defRPr sz="2800">
                <a:latin typeface="Lato"/>
                <a:ea typeface="Lato"/>
                <a:cs typeface="Lato"/>
                <a:sym typeface="Lato"/>
              </a:defRPr>
            </a:lvl5pPr>
            <a:lvl6pPr lvl="5" algn="l">
              <a:lnSpc>
                <a:spcPct val="100000"/>
              </a:lnSpc>
              <a:spcBef>
                <a:spcPts val="0"/>
              </a:spcBef>
              <a:spcAft>
                <a:spcPts val="0"/>
              </a:spcAft>
              <a:buSzPts val="2800"/>
              <a:buFont typeface="Lato"/>
              <a:buNone/>
              <a:defRPr sz="2800">
                <a:latin typeface="Lato"/>
                <a:ea typeface="Lato"/>
                <a:cs typeface="Lato"/>
                <a:sym typeface="Lato"/>
              </a:defRPr>
            </a:lvl6pPr>
            <a:lvl7pPr lvl="6" algn="l">
              <a:lnSpc>
                <a:spcPct val="100000"/>
              </a:lnSpc>
              <a:spcBef>
                <a:spcPts val="0"/>
              </a:spcBef>
              <a:spcAft>
                <a:spcPts val="0"/>
              </a:spcAft>
              <a:buSzPts val="2800"/>
              <a:buFont typeface="Lato"/>
              <a:buNone/>
              <a:defRPr sz="2800">
                <a:latin typeface="Lato"/>
                <a:ea typeface="Lato"/>
                <a:cs typeface="Lato"/>
                <a:sym typeface="Lato"/>
              </a:defRPr>
            </a:lvl7pPr>
            <a:lvl8pPr lvl="7" algn="l">
              <a:lnSpc>
                <a:spcPct val="100000"/>
              </a:lnSpc>
              <a:spcBef>
                <a:spcPts val="0"/>
              </a:spcBef>
              <a:spcAft>
                <a:spcPts val="0"/>
              </a:spcAft>
              <a:buSzPts val="2800"/>
              <a:buFont typeface="Lato"/>
              <a:buNone/>
              <a:defRPr sz="2800">
                <a:latin typeface="Lato"/>
                <a:ea typeface="Lato"/>
                <a:cs typeface="Lato"/>
                <a:sym typeface="Lato"/>
              </a:defRPr>
            </a:lvl8pPr>
            <a:lvl9pPr lvl="8" algn="l">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46" name="Google Shape;46;p12"/>
          <p:cNvSpPr txBox="1"/>
          <p:nvPr/>
        </p:nvSpPr>
        <p:spPr>
          <a:xfrm rot="442">
            <a:off x="420750" y="105425"/>
            <a:ext cx="23346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Foco no conteúdo</a:t>
            </a:r>
            <a:endParaRPr sz="1800"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2981508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 Aplicando">
  <p:cSld name="6. Aplicando">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55" name="Google Shape;55;p14"/>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56" name="Google Shape;56;p14"/>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SzPts val="2600"/>
              <a:buFont typeface="Lato"/>
              <a:buNone/>
              <a:defRPr sz="2600">
                <a:latin typeface="Lato"/>
                <a:ea typeface="Lato"/>
                <a:cs typeface="Lato"/>
                <a:sym typeface="Lato"/>
              </a:defRPr>
            </a:lvl1pPr>
            <a:lvl2pPr lvl="1"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2pPr>
            <a:lvl3pPr lvl="2"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3pPr>
            <a:lvl4pPr lvl="3"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4pPr>
            <a:lvl5pPr lvl="4"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5pPr>
            <a:lvl6pPr lvl="5"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6pPr>
            <a:lvl7pPr lvl="6"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7pPr>
            <a:lvl8pPr lvl="7"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8pPr>
            <a:lvl9pPr lvl="8" algn="l">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9pPr>
          </a:lstStyle>
          <a:p>
            <a:endParaRPr/>
          </a:p>
        </p:txBody>
      </p:sp>
      <p:sp>
        <p:nvSpPr>
          <p:cNvPr id="57" name="Google Shape;57;p14"/>
          <p:cNvSpPr txBox="1"/>
          <p:nvPr/>
        </p:nvSpPr>
        <p:spPr>
          <a:xfrm rot="684">
            <a:off x="420750" y="105425"/>
            <a:ext cx="15081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Aplicando</a:t>
            </a:r>
            <a:endParaRPr sz="1800" b="0" i="0" u="none" strike="noStrike" cap="none" dirty="0">
              <a:solidFill>
                <a:srgbClr val="000000"/>
              </a:solidFill>
              <a:latin typeface="Saira Medium"/>
              <a:ea typeface="Saira Medium"/>
              <a:cs typeface="Saira Medium"/>
              <a:sym typeface="Saira Medium"/>
            </a:endParaRPr>
          </a:p>
        </p:txBody>
      </p:sp>
      <p:sp>
        <p:nvSpPr>
          <p:cNvPr id="58" name="Google Shape;58;p14"/>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SzPts val="2000"/>
              <a:buFont typeface="Lato"/>
              <a:buChar char="●"/>
              <a:defRPr sz="2000">
                <a:latin typeface="Lato"/>
                <a:ea typeface="Lato"/>
                <a:cs typeface="Lato"/>
                <a:sym typeface="Lato"/>
              </a:defRPr>
            </a:lvl1pPr>
            <a:lvl2pPr marL="914400" lvl="1" indent="-355600" algn="l" rtl="0">
              <a:lnSpc>
                <a:spcPct val="115000"/>
              </a:lnSpc>
              <a:spcBef>
                <a:spcPts val="0"/>
              </a:spcBef>
              <a:spcAft>
                <a:spcPts val="0"/>
              </a:spcAft>
              <a:buSzPts val="2000"/>
              <a:buFont typeface="Lato"/>
              <a:buChar char="○"/>
              <a:defRPr sz="2000">
                <a:latin typeface="Lato"/>
                <a:ea typeface="Lato"/>
                <a:cs typeface="Lato"/>
                <a:sym typeface="Lato"/>
              </a:defRPr>
            </a:lvl2pPr>
            <a:lvl3pPr marL="1371600" lvl="2" indent="-355600" algn="l" rtl="0">
              <a:lnSpc>
                <a:spcPct val="115000"/>
              </a:lnSpc>
              <a:spcBef>
                <a:spcPts val="0"/>
              </a:spcBef>
              <a:spcAft>
                <a:spcPts val="0"/>
              </a:spcAft>
              <a:buSzPts val="2000"/>
              <a:buFont typeface="Lato"/>
              <a:buChar char="○"/>
              <a:defRPr sz="2000">
                <a:latin typeface="Lato"/>
                <a:ea typeface="Lato"/>
                <a:cs typeface="Lato"/>
                <a:sym typeface="Lato"/>
              </a:defRPr>
            </a:lvl3pPr>
            <a:lvl4pPr marL="1828800" lvl="3" indent="-355600" algn="l" rtl="0">
              <a:lnSpc>
                <a:spcPct val="115000"/>
              </a:lnSpc>
              <a:spcBef>
                <a:spcPts val="0"/>
              </a:spcBef>
              <a:spcAft>
                <a:spcPts val="0"/>
              </a:spcAft>
              <a:buSzPts val="2000"/>
              <a:buFont typeface="Lato"/>
              <a:buChar char="○"/>
              <a:defRPr sz="2000">
                <a:latin typeface="Lato"/>
                <a:ea typeface="Lato"/>
                <a:cs typeface="Lato"/>
                <a:sym typeface="Lato"/>
              </a:defRPr>
            </a:lvl4pPr>
            <a:lvl5pPr marL="2286000" lvl="4" indent="-355600" algn="l" rtl="0">
              <a:lnSpc>
                <a:spcPct val="115000"/>
              </a:lnSpc>
              <a:spcBef>
                <a:spcPts val="0"/>
              </a:spcBef>
              <a:spcAft>
                <a:spcPts val="0"/>
              </a:spcAft>
              <a:buSzPts val="2000"/>
              <a:buFont typeface="Lato"/>
              <a:buChar char="○"/>
              <a:defRPr sz="2000">
                <a:latin typeface="Lato"/>
                <a:ea typeface="Lato"/>
                <a:cs typeface="Lato"/>
                <a:sym typeface="Lato"/>
              </a:defRPr>
            </a:lvl5pPr>
            <a:lvl6pPr marL="2743200" lvl="5" indent="-355600" algn="l" rtl="0">
              <a:lnSpc>
                <a:spcPct val="115000"/>
              </a:lnSpc>
              <a:spcBef>
                <a:spcPts val="0"/>
              </a:spcBef>
              <a:spcAft>
                <a:spcPts val="0"/>
              </a:spcAft>
              <a:buSzPts val="2000"/>
              <a:buFont typeface="Lato"/>
              <a:buChar char="○"/>
              <a:defRPr sz="2000">
                <a:latin typeface="Lato"/>
                <a:ea typeface="Lato"/>
                <a:cs typeface="Lato"/>
                <a:sym typeface="Lato"/>
              </a:defRPr>
            </a:lvl6pPr>
            <a:lvl7pPr marL="3200400" lvl="6" indent="-355600" algn="l" rtl="0">
              <a:lnSpc>
                <a:spcPct val="115000"/>
              </a:lnSpc>
              <a:spcBef>
                <a:spcPts val="0"/>
              </a:spcBef>
              <a:spcAft>
                <a:spcPts val="0"/>
              </a:spcAft>
              <a:buSzPts val="2000"/>
              <a:buFont typeface="Lato"/>
              <a:buChar char="○"/>
              <a:defRPr sz="2000">
                <a:latin typeface="Lato"/>
                <a:ea typeface="Lato"/>
                <a:cs typeface="Lato"/>
                <a:sym typeface="Lato"/>
              </a:defRPr>
            </a:lvl7pPr>
            <a:lvl8pPr marL="3657600" lvl="7" indent="-355600" algn="l" rtl="0">
              <a:lnSpc>
                <a:spcPct val="115000"/>
              </a:lnSpc>
              <a:spcBef>
                <a:spcPts val="0"/>
              </a:spcBef>
              <a:spcAft>
                <a:spcPts val="0"/>
              </a:spcAft>
              <a:buSzPts val="2000"/>
              <a:buFont typeface="Lato"/>
              <a:buChar char="○"/>
              <a:defRPr sz="2000">
                <a:latin typeface="Lato"/>
                <a:ea typeface="Lato"/>
                <a:cs typeface="Lato"/>
                <a:sym typeface="Lato"/>
              </a:defRPr>
            </a:lvl8pPr>
            <a:lvl9pPr marL="4114800" lvl="8" indent="-355600" algn="l" rtl="0">
              <a:lnSpc>
                <a:spcPct val="115000"/>
              </a:lnSpc>
              <a:spcBef>
                <a:spcPts val="0"/>
              </a:spcBef>
              <a:spcAft>
                <a:spcPts val="0"/>
              </a:spcAft>
              <a:buSzPts val="2000"/>
              <a:buFont typeface="Lato"/>
              <a:buChar char="○"/>
              <a:defRPr sz="2000">
                <a:latin typeface="Lato"/>
                <a:ea typeface="Lato"/>
                <a:cs typeface="Lato"/>
                <a:sym typeface="Lato"/>
              </a:defRPr>
            </a:lvl9pPr>
          </a:lstStyle>
          <a:p>
            <a:endParaRPr/>
          </a:p>
        </p:txBody>
      </p:sp>
    </p:spTree>
    <p:extLst>
      <p:ext uri="{BB962C8B-B14F-4D97-AF65-F5344CB8AC3E}">
        <p14:creationId xmlns:p14="http://schemas.microsoft.com/office/powerpoint/2010/main" val="3415461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O que aprendemos hoje">
  <p:cSld name="7. O que aprendemos hoj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61" name="Google Shape;61;p15"/>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pic>
        <p:nvPicPr>
          <p:cNvPr id="62" name="Google Shape;62;p15"/>
          <p:cNvPicPr preferRelativeResize="0"/>
          <p:nvPr/>
        </p:nvPicPr>
        <p:blipFill rotWithShape="1">
          <a:blip r:embed="rId3">
            <a:alphaModFix/>
          </a:blip>
          <a:srcRect l="18113"/>
          <a:stretch/>
        </p:blipFill>
        <p:spPr>
          <a:xfrm>
            <a:off x="424550" y="984750"/>
            <a:ext cx="2930707" cy="3579000"/>
          </a:xfrm>
          <a:prstGeom prst="rect">
            <a:avLst/>
          </a:prstGeom>
          <a:noFill/>
          <a:ln>
            <a:noFill/>
          </a:ln>
        </p:spPr>
      </p:pic>
      <p:sp>
        <p:nvSpPr>
          <p:cNvPr id="63" name="Google Shape;63;p15"/>
          <p:cNvSpPr txBox="1"/>
          <p:nvPr/>
        </p:nvSpPr>
        <p:spPr>
          <a:xfrm rot="335">
            <a:off x="420750" y="105425"/>
            <a:ext cx="30783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O que aprendemos hoje?</a:t>
            </a:r>
            <a:endParaRPr sz="1800" b="0" i="0" u="none" strike="noStrike" cap="none" dirty="0">
              <a:solidFill>
                <a:srgbClr val="000000"/>
              </a:solidFill>
              <a:latin typeface="Saira Medium"/>
              <a:ea typeface="Saira Medium"/>
              <a:cs typeface="Saira Medium"/>
              <a:sym typeface="Saira Medium"/>
            </a:endParaRPr>
          </a:p>
        </p:txBody>
      </p:sp>
      <p:sp>
        <p:nvSpPr>
          <p:cNvPr id="64" name="Google Shape;64;p15"/>
          <p:cNvSpPr txBox="1">
            <a:spLocks noGrp="1"/>
          </p:cNvSpPr>
          <p:nvPr>
            <p:ph type="body" idx="1"/>
          </p:nvPr>
        </p:nvSpPr>
        <p:spPr>
          <a:xfrm>
            <a:off x="3431450" y="782250"/>
            <a:ext cx="5313300" cy="3579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sz="2000">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sz="2000">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sz="2000">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sz="2000">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sz="2000">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sz="2000">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sz="2000">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sz="2000">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sz="2000">
                <a:latin typeface="Lato"/>
                <a:ea typeface="Lato"/>
                <a:cs typeface="Lato"/>
                <a:sym typeface="Lato"/>
              </a:defRPr>
            </a:lvl9pPr>
          </a:lstStyle>
          <a:p>
            <a:endParaRPr/>
          </a:p>
        </p:txBody>
      </p:sp>
    </p:spTree>
    <p:extLst>
      <p:ext uri="{BB962C8B-B14F-4D97-AF65-F5344CB8AC3E}">
        <p14:creationId xmlns:p14="http://schemas.microsoft.com/office/powerpoint/2010/main" val="2833100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 Sem seção">
  <p:cSld name="10. Sem seção">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g299b2b75512_0_27"/>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73" name="Google Shape;73;g299b2b75512_0_27"/>
          <p:cNvSpPr/>
          <p:nvPr/>
        </p:nvSpPr>
        <p:spPr>
          <a:xfrm rot="-5391071" flipH="1">
            <a:off x="8527640" y="427061"/>
            <a:ext cx="1039504" cy="237301"/>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74" name="Google Shape;74;g299b2b75512_0_27"/>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rtl="0">
              <a:lnSpc>
                <a:spcPct val="100000"/>
              </a:lnSpc>
              <a:spcBef>
                <a:spcPts val="0"/>
              </a:spcBef>
              <a:spcAft>
                <a:spcPts val="0"/>
              </a:spcAft>
              <a:buSzPts val="2600"/>
              <a:buFont typeface="Lato"/>
              <a:buNone/>
              <a:defRPr sz="2600">
                <a:latin typeface="Lato"/>
                <a:ea typeface="Lato"/>
                <a:cs typeface="Lato"/>
                <a:sym typeface="Lato"/>
              </a:defRPr>
            </a:lvl1pPr>
            <a:lvl2pPr lvl="1"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2pPr>
            <a:lvl3pPr lvl="2"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3pPr>
            <a:lvl4pPr lvl="3"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4pPr>
            <a:lvl5pPr lvl="4"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5pPr>
            <a:lvl6pPr lvl="5"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6pPr>
            <a:lvl7pPr lvl="6"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7pPr>
            <a:lvl8pPr lvl="7"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8pPr>
            <a:lvl9pPr lvl="8"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9pPr>
          </a:lstStyle>
          <a:p>
            <a:endParaRPr/>
          </a:p>
        </p:txBody>
      </p:sp>
      <p:sp>
        <p:nvSpPr>
          <p:cNvPr id="75" name="Google Shape;75;g299b2b75512_0_27"/>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SzPts val="2000"/>
              <a:buFont typeface="Lato"/>
              <a:buChar char="●"/>
              <a:defRPr sz="2000">
                <a:latin typeface="Lato"/>
                <a:ea typeface="Lato"/>
                <a:cs typeface="Lato"/>
                <a:sym typeface="Lato"/>
              </a:defRPr>
            </a:lvl1pPr>
            <a:lvl2pPr marL="914400" lvl="1" indent="-355600" algn="l" rtl="0">
              <a:lnSpc>
                <a:spcPct val="115000"/>
              </a:lnSpc>
              <a:spcBef>
                <a:spcPts val="0"/>
              </a:spcBef>
              <a:spcAft>
                <a:spcPts val="0"/>
              </a:spcAft>
              <a:buSzPts val="2000"/>
              <a:buFont typeface="Lato"/>
              <a:buChar char="○"/>
              <a:defRPr sz="2000">
                <a:latin typeface="Lato"/>
                <a:ea typeface="Lato"/>
                <a:cs typeface="Lato"/>
                <a:sym typeface="Lato"/>
              </a:defRPr>
            </a:lvl2pPr>
            <a:lvl3pPr marL="1371600" lvl="2" indent="-355600" algn="l" rtl="0">
              <a:lnSpc>
                <a:spcPct val="115000"/>
              </a:lnSpc>
              <a:spcBef>
                <a:spcPts val="0"/>
              </a:spcBef>
              <a:spcAft>
                <a:spcPts val="0"/>
              </a:spcAft>
              <a:buSzPts val="2000"/>
              <a:buFont typeface="Lato"/>
              <a:buChar char="○"/>
              <a:defRPr sz="2000">
                <a:latin typeface="Lato"/>
                <a:ea typeface="Lato"/>
                <a:cs typeface="Lato"/>
                <a:sym typeface="Lato"/>
              </a:defRPr>
            </a:lvl3pPr>
            <a:lvl4pPr marL="1828800" lvl="3" indent="-355600" algn="l" rtl="0">
              <a:lnSpc>
                <a:spcPct val="115000"/>
              </a:lnSpc>
              <a:spcBef>
                <a:spcPts val="0"/>
              </a:spcBef>
              <a:spcAft>
                <a:spcPts val="0"/>
              </a:spcAft>
              <a:buSzPts val="2000"/>
              <a:buFont typeface="Lato"/>
              <a:buChar char="○"/>
              <a:defRPr sz="2000">
                <a:latin typeface="Lato"/>
                <a:ea typeface="Lato"/>
                <a:cs typeface="Lato"/>
                <a:sym typeface="Lato"/>
              </a:defRPr>
            </a:lvl4pPr>
            <a:lvl5pPr marL="2286000" lvl="4" indent="-355600" algn="l" rtl="0">
              <a:lnSpc>
                <a:spcPct val="115000"/>
              </a:lnSpc>
              <a:spcBef>
                <a:spcPts val="0"/>
              </a:spcBef>
              <a:spcAft>
                <a:spcPts val="0"/>
              </a:spcAft>
              <a:buSzPts val="2000"/>
              <a:buFont typeface="Lato"/>
              <a:buChar char="○"/>
              <a:defRPr sz="2000">
                <a:latin typeface="Lato"/>
                <a:ea typeface="Lato"/>
                <a:cs typeface="Lato"/>
                <a:sym typeface="Lato"/>
              </a:defRPr>
            </a:lvl5pPr>
            <a:lvl6pPr marL="2743200" lvl="5" indent="-355600" algn="l" rtl="0">
              <a:lnSpc>
                <a:spcPct val="115000"/>
              </a:lnSpc>
              <a:spcBef>
                <a:spcPts val="0"/>
              </a:spcBef>
              <a:spcAft>
                <a:spcPts val="0"/>
              </a:spcAft>
              <a:buSzPts val="2000"/>
              <a:buFont typeface="Lato"/>
              <a:buChar char="○"/>
              <a:defRPr sz="2000">
                <a:latin typeface="Lato"/>
                <a:ea typeface="Lato"/>
                <a:cs typeface="Lato"/>
                <a:sym typeface="Lato"/>
              </a:defRPr>
            </a:lvl6pPr>
            <a:lvl7pPr marL="3200400" lvl="6" indent="-355600" algn="l" rtl="0">
              <a:lnSpc>
                <a:spcPct val="115000"/>
              </a:lnSpc>
              <a:spcBef>
                <a:spcPts val="0"/>
              </a:spcBef>
              <a:spcAft>
                <a:spcPts val="0"/>
              </a:spcAft>
              <a:buSzPts val="2000"/>
              <a:buFont typeface="Lato"/>
              <a:buChar char="○"/>
              <a:defRPr sz="2000">
                <a:latin typeface="Lato"/>
                <a:ea typeface="Lato"/>
                <a:cs typeface="Lato"/>
                <a:sym typeface="Lato"/>
              </a:defRPr>
            </a:lvl7pPr>
            <a:lvl8pPr marL="3657600" lvl="7" indent="-355600" algn="l" rtl="0">
              <a:lnSpc>
                <a:spcPct val="115000"/>
              </a:lnSpc>
              <a:spcBef>
                <a:spcPts val="0"/>
              </a:spcBef>
              <a:spcAft>
                <a:spcPts val="0"/>
              </a:spcAft>
              <a:buSzPts val="2000"/>
              <a:buFont typeface="Lato"/>
              <a:buChar char="○"/>
              <a:defRPr sz="2000">
                <a:latin typeface="Lato"/>
                <a:ea typeface="Lato"/>
                <a:cs typeface="Lato"/>
                <a:sym typeface="Lato"/>
              </a:defRPr>
            </a:lvl8pPr>
            <a:lvl9pPr marL="4114800" lvl="8" indent="-355600" algn="l" rtl="0">
              <a:lnSpc>
                <a:spcPct val="115000"/>
              </a:lnSpc>
              <a:spcBef>
                <a:spcPts val="0"/>
              </a:spcBef>
              <a:spcAft>
                <a:spcPts val="0"/>
              </a:spcAft>
              <a:buSzPts val="2000"/>
              <a:buFont typeface="Lato"/>
              <a:buChar char="○"/>
              <a:defRPr sz="2000">
                <a:latin typeface="Lato"/>
                <a:ea typeface="Lato"/>
                <a:cs typeface="Lato"/>
                <a:sym typeface="Lato"/>
              </a:defRPr>
            </a:lvl9pPr>
          </a:lstStyle>
          <a:p>
            <a:endParaRPr/>
          </a:p>
        </p:txBody>
      </p:sp>
    </p:spTree>
    <p:extLst>
      <p:ext uri="{BB962C8B-B14F-4D97-AF65-F5344CB8AC3E}">
        <p14:creationId xmlns:p14="http://schemas.microsoft.com/office/powerpoint/2010/main" val="1590723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 Redação Paulista">
  <p:cSld name="8. Redação Paulista">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78" name="Google Shape;78;p16"/>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79" name="Google Shape;79;p16"/>
          <p:cNvSpPr txBox="1"/>
          <p:nvPr/>
        </p:nvSpPr>
        <p:spPr>
          <a:xfrm>
            <a:off x="424975" y="636725"/>
            <a:ext cx="7325100" cy="3785621"/>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SzPts val="2000"/>
              <a:buFont typeface="Lato"/>
              <a:buAutoNum type="arabicPeriod"/>
            </a:pPr>
            <a:r>
              <a:rPr lang="pt-BR" sz="2000" b="0" i="0" u="none" strike="noStrike" cap="none" dirty="0">
                <a:solidFill>
                  <a:schemeClr val="tx1"/>
                </a:solidFill>
                <a:latin typeface="Lato"/>
                <a:ea typeface="Lato"/>
                <a:cs typeface="Lato"/>
                <a:sym typeface="Lato"/>
              </a:rPr>
              <a:t>Professor, </a:t>
            </a:r>
            <a:r>
              <a:rPr lang="pt-BR" sz="2000" dirty="0">
                <a:solidFill>
                  <a:schemeClr val="tx1"/>
                </a:solidFill>
                <a:latin typeface="Lato"/>
                <a:ea typeface="Lato"/>
                <a:cs typeface="Lato"/>
                <a:sym typeface="Lato"/>
              </a:rPr>
              <a:t>para visualizar a proposta de redação desta aula</a:t>
            </a:r>
            <a:r>
              <a:rPr lang="pt-BR" sz="2000" b="0" i="0" u="none" strike="noStrike" cap="none" dirty="0">
                <a:solidFill>
                  <a:schemeClr val="tx1"/>
                </a:solidFill>
                <a:latin typeface="Lato"/>
                <a:ea typeface="Lato"/>
                <a:cs typeface="Lato"/>
                <a:sym typeface="Lato"/>
              </a:rPr>
              <a:t>, acesse com seu login: </a:t>
            </a:r>
            <a:r>
              <a:rPr lang="pt-BR" sz="2000" b="0" i="0" u="sng" strike="noStrike" cap="none" dirty="0">
                <a:solidFill>
                  <a:schemeClr val="accent5"/>
                </a:solidFill>
                <a:latin typeface="Lato"/>
                <a:ea typeface="Lato"/>
                <a:cs typeface="Lato"/>
                <a:sym typeface="Lato"/>
                <a:hlinkClick r:id="rId3">
                  <a:extLst>
                    <a:ext uri="{A12FA001-AC4F-418D-AE19-62706E023703}">
                      <ahyp:hlinkClr xmlns:ahyp="http://schemas.microsoft.com/office/drawing/2018/hyperlinkcolor" val="tx"/>
                    </a:ext>
                  </a:extLst>
                </a:hlinkClick>
              </a:rPr>
              <a:t>tarefas.cmsp.educacao.sp.gov.br</a:t>
            </a:r>
            <a:endParaRPr sz="2000" dirty="0">
              <a:solidFill>
                <a:srgbClr val="181644"/>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dirty="0">
                <a:solidFill>
                  <a:schemeClr val="tx1"/>
                </a:solidFill>
                <a:latin typeface="Lato"/>
                <a:ea typeface="Lato"/>
                <a:cs typeface="Lato"/>
                <a:sym typeface="Lato"/>
              </a:rPr>
              <a:t>Clique em “Atividades” e, em seguida, em “Modelos”.</a:t>
            </a:r>
            <a:endParaRPr sz="2000" dirty="0">
              <a:solidFill>
                <a:schemeClr val="tx1"/>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dirty="0">
                <a:solidFill>
                  <a:schemeClr val="tx1"/>
                </a:solidFill>
                <a:latin typeface="Lato"/>
                <a:ea typeface="Lato"/>
                <a:cs typeface="Lato"/>
                <a:sym typeface="Lato"/>
              </a:rPr>
              <a:t>Em “Buscar por”, selecione a opção “Localizador”.</a:t>
            </a:r>
            <a:endParaRPr sz="2000" dirty="0">
              <a:solidFill>
                <a:schemeClr val="tx1"/>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dirty="0">
                <a:solidFill>
                  <a:schemeClr val="tx1"/>
                </a:solidFill>
                <a:latin typeface="Lato"/>
                <a:ea typeface="Lato"/>
                <a:cs typeface="Lato"/>
                <a:sym typeface="Lato"/>
              </a:rPr>
              <a:t>Copie o localizador abaixo e cole no campo de busca.</a:t>
            </a:r>
            <a:endParaRPr sz="2000" dirty="0">
              <a:solidFill>
                <a:schemeClr val="tx1"/>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dirty="0">
                <a:solidFill>
                  <a:schemeClr val="tx1"/>
                </a:solidFill>
                <a:latin typeface="Lato"/>
                <a:ea typeface="Lato"/>
                <a:cs typeface="Lato"/>
                <a:sym typeface="Lato"/>
              </a:rPr>
              <a:t>Clique em “Procurar”.</a:t>
            </a:r>
            <a:endParaRPr sz="2000" dirty="0">
              <a:solidFill>
                <a:schemeClr val="tx1"/>
              </a:solidFill>
              <a:latin typeface="Lato"/>
              <a:ea typeface="Lato"/>
              <a:cs typeface="Lato"/>
              <a:sym typeface="Lato"/>
            </a:endParaRPr>
          </a:p>
          <a:p>
            <a:pPr marL="457200" marR="0" lvl="0" indent="-355600" algn="l" rtl="0">
              <a:lnSpc>
                <a:spcPct val="115000"/>
              </a:lnSpc>
              <a:spcBef>
                <a:spcPts val="1000"/>
              </a:spcBef>
              <a:spcAft>
                <a:spcPts val="1000"/>
              </a:spcAft>
              <a:buSzPts val="2000"/>
              <a:buFont typeface="Lato"/>
              <a:buAutoNum type="arabicPeriod"/>
            </a:pPr>
            <a:r>
              <a:rPr lang="pt-BR" sz="2000" dirty="0">
                <a:solidFill>
                  <a:schemeClr val="tx1"/>
                </a:solidFill>
                <a:latin typeface="Lato"/>
                <a:ea typeface="Lato"/>
                <a:cs typeface="Lato"/>
                <a:sym typeface="Lato"/>
              </a:rPr>
              <a:t>Selecione a proposta desejada e clique no </a:t>
            </a:r>
            <a:br>
              <a:rPr lang="pt-BR" sz="2000" dirty="0">
                <a:solidFill>
                  <a:schemeClr val="tx1"/>
                </a:solidFill>
                <a:latin typeface="Lato"/>
                <a:ea typeface="Lato"/>
                <a:cs typeface="Lato"/>
                <a:sym typeface="Lato"/>
              </a:rPr>
            </a:br>
            <a:r>
              <a:rPr lang="pt-BR" sz="2000" dirty="0">
                <a:solidFill>
                  <a:schemeClr val="tx1"/>
                </a:solidFill>
                <a:latin typeface="Lato"/>
                <a:ea typeface="Lato"/>
                <a:cs typeface="Lato"/>
                <a:sym typeface="Lato"/>
              </a:rPr>
              <a:t>botão verde para enviá-la à turma!</a:t>
            </a:r>
            <a:endParaRPr sz="1600" b="0" i="0" u="none" strike="noStrike" cap="none" dirty="0">
              <a:solidFill>
                <a:schemeClr val="tx1"/>
              </a:solidFill>
              <a:latin typeface="Lato"/>
              <a:ea typeface="Lato"/>
              <a:cs typeface="Lato"/>
              <a:sym typeface="Lato"/>
            </a:endParaRPr>
          </a:p>
        </p:txBody>
      </p:sp>
      <p:sp>
        <p:nvSpPr>
          <p:cNvPr id="80" name="Google Shape;80;p16"/>
          <p:cNvSpPr txBox="1"/>
          <p:nvPr/>
        </p:nvSpPr>
        <p:spPr>
          <a:xfrm rot="816">
            <a:off x="6215650" y="4006125"/>
            <a:ext cx="2526600" cy="638100"/>
          </a:xfrm>
          <a:prstGeom prst="rect">
            <a:avLst/>
          </a:prstGeom>
          <a:solidFill>
            <a:srgbClr val="FFFFFF"/>
          </a:solidFill>
          <a:ln w="19050" cap="flat" cmpd="sng">
            <a:solidFill>
              <a:srgbClr val="181644"/>
            </a:solidFill>
            <a:prstDash val="solid"/>
            <a:round/>
            <a:headEnd type="none" w="sm" len="sm"/>
            <a:tailEnd type="none" w="sm" len="sm"/>
          </a:ln>
          <a:effectLst>
            <a:outerShdw blurRad="14288" dist="47625" dir="2760000" algn="bl" rotWithShape="0">
              <a:srgbClr val="4A4789">
                <a:alpha val="69803"/>
              </a:srgbClr>
            </a:outerShdw>
          </a:effectLst>
        </p:spPr>
        <p:txBody>
          <a:bodyPr spcFirstLastPara="1" wrap="square" lIns="162000" tIns="72000" rIns="91425" bIns="720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dirty="0">
                <a:solidFill>
                  <a:srgbClr val="181644"/>
                </a:solidFill>
                <a:latin typeface="Lato"/>
                <a:ea typeface="Lato"/>
                <a:cs typeface="Lato"/>
                <a:sym typeface="Lato"/>
              </a:rPr>
              <a:t>Localizador:</a:t>
            </a:r>
            <a:endParaRPr sz="1600" b="0" i="0" u="none" strike="noStrike" cap="none" dirty="0">
              <a:solidFill>
                <a:srgbClr val="181644"/>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181644"/>
              </a:solidFill>
              <a:latin typeface="Lato"/>
              <a:ea typeface="Lato"/>
              <a:cs typeface="Lato"/>
              <a:sym typeface="Lato"/>
            </a:endParaRPr>
          </a:p>
        </p:txBody>
      </p:sp>
      <p:pic>
        <p:nvPicPr>
          <p:cNvPr id="81" name="Google Shape;81;p16"/>
          <p:cNvPicPr preferRelativeResize="0"/>
          <p:nvPr/>
        </p:nvPicPr>
        <p:blipFill rotWithShape="1">
          <a:blip r:embed="rId4">
            <a:alphaModFix/>
          </a:blip>
          <a:srcRect/>
          <a:stretch/>
        </p:blipFill>
        <p:spPr>
          <a:xfrm>
            <a:off x="6073975" y="3806900"/>
            <a:ext cx="635996" cy="638700"/>
          </a:xfrm>
          <a:prstGeom prst="rect">
            <a:avLst/>
          </a:prstGeom>
          <a:noFill/>
          <a:ln>
            <a:noFill/>
          </a:ln>
        </p:spPr>
      </p:pic>
      <p:sp>
        <p:nvSpPr>
          <p:cNvPr id="82" name="Google Shape;82;p16"/>
          <p:cNvSpPr txBox="1">
            <a:spLocks noGrp="1"/>
          </p:cNvSpPr>
          <p:nvPr>
            <p:ph type="subTitle" idx="1"/>
          </p:nvPr>
        </p:nvSpPr>
        <p:spPr>
          <a:xfrm>
            <a:off x="6354950" y="4223152"/>
            <a:ext cx="2387400" cy="50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sz="2000" b="1"/>
            </a:lvl1pPr>
            <a:lvl2pPr lvl="1" algn="ctr">
              <a:lnSpc>
                <a:spcPct val="100000"/>
              </a:lnSpc>
              <a:spcBef>
                <a:spcPts val="0"/>
              </a:spcBef>
              <a:spcAft>
                <a:spcPts val="0"/>
              </a:spcAft>
              <a:buSzPts val="2000"/>
              <a:buNone/>
              <a:defRPr sz="2000" b="1"/>
            </a:lvl2pPr>
            <a:lvl3pPr lvl="2" algn="ctr">
              <a:lnSpc>
                <a:spcPct val="100000"/>
              </a:lnSpc>
              <a:spcBef>
                <a:spcPts val="0"/>
              </a:spcBef>
              <a:spcAft>
                <a:spcPts val="0"/>
              </a:spcAft>
              <a:buSzPts val="2000"/>
              <a:buNone/>
              <a:defRPr sz="2000" b="1"/>
            </a:lvl3pPr>
            <a:lvl4pPr lvl="3" algn="ctr">
              <a:lnSpc>
                <a:spcPct val="100000"/>
              </a:lnSpc>
              <a:spcBef>
                <a:spcPts val="0"/>
              </a:spcBef>
              <a:spcAft>
                <a:spcPts val="0"/>
              </a:spcAft>
              <a:buSzPts val="2000"/>
              <a:buNone/>
              <a:defRPr sz="2000" b="1"/>
            </a:lvl4pPr>
            <a:lvl5pPr lvl="4" algn="ctr">
              <a:lnSpc>
                <a:spcPct val="100000"/>
              </a:lnSpc>
              <a:spcBef>
                <a:spcPts val="0"/>
              </a:spcBef>
              <a:spcAft>
                <a:spcPts val="0"/>
              </a:spcAft>
              <a:buSzPts val="2000"/>
              <a:buNone/>
              <a:defRPr sz="2000" b="1"/>
            </a:lvl5pPr>
            <a:lvl6pPr lvl="5" algn="ctr">
              <a:lnSpc>
                <a:spcPct val="100000"/>
              </a:lnSpc>
              <a:spcBef>
                <a:spcPts val="0"/>
              </a:spcBef>
              <a:spcAft>
                <a:spcPts val="0"/>
              </a:spcAft>
              <a:buSzPts val="2000"/>
              <a:buNone/>
              <a:defRPr sz="2000" b="1"/>
            </a:lvl6pPr>
            <a:lvl7pPr lvl="6" algn="ctr">
              <a:lnSpc>
                <a:spcPct val="100000"/>
              </a:lnSpc>
              <a:spcBef>
                <a:spcPts val="0"/>
              </a:spcBef>
              <a:spcAft>
                <a:spcPts val="0"/>
              </a:spcAft>
              <a:buSzPts val="2000"/>
              <a:buNone/>
              <a:defRPr sz="2000" b="1"/>
            </a:lvl7pPr>
            <a:lvl8pPr lvl="7" algn="ctr">
              <a:lnSpc>
                <a:spcPct val="100000"/>
              </a:lnSpc>
              <a:spcBef>
                <a:spcPts val="0"/>
              </a:spcBef>
              <a:spcAft>
                <a:spcPts val="0"/>
              </a:spcAft>
              <a:buSzPts val="2000"/>
              <a:buNone/>
              <a:defRPr sz="2000" b="1"/>
            </a:lvl8pPr>
            <a:lvl9pPr lvl="8" algn="ctr">
              <a:lnSpc>
                <a:spcPct val="100000"/>
              </a:lnSpc>
              <a:spcBef>
                <a:spcPts val="0"/>
              </a:spcBef>
              <a:spcAft>
                <a:spcPts val="0"/>
              </a:spcAft>
              <a:buSzPts val="2000"/>
              <a:buNone/>
              <a:defRPr sz="2000" b="1"/>
            </a:lvl9pPr>
          </a:lstStyle>
          <a:p>
            <a:endParaRPr/>
          </a:p>
        </p:txBody>
      </p:sp>
      <p:sp>
        <p:nvSpPr>
          <p:cNvPr id="83" name="Google Shape;83;p16"/>
          <p:cNvSpPr txBox="1"/>
          <p:nvPr/>
        </p:nvSpPr>
        <p:spPr>
          <a:xfrm rot="485">
            <a:off x="420769" y="105425"/>
            <a:ext cx="21261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dirty="0">
                <a:latin typeface="Saira Medium"/>
                <a:ea typeface="Saira Medium"/>
                <a:cs typeface="Saira Medium"/>
                <a:sym typeface="Saira Medium"/>
              </a:rPr>
              <a:t>Redação Paulista</a:t>
            </a:r>
            <a:endParaRPr sz="1800"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486613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 Referências">
  <p:cSld name="11. Referências">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7"/>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86" name="Google Shape;86;p17"/>
          <p:cNvSpPr txBox="1">
            <a:spLocks noGrp="1"/>
          </p:cNvSpPr>
          <p:nvPr>
            <p:ph type="body" idx="1"/>
          </p:nvPr>
        </p:nvSpPr>
        <p:spPr>
          <a:xfrm>
            <a:off x="420800" y="597425"/>
            <a:ext cx="8323800" cy="357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Lato"/>
              <a:buChar char="●"/>
              <a:defRPr sz="1400">
                <a:latin typeface="Lato"/>
                <a:ea typeface="Lato"/>
                <a:cs typeface="Lato"/>
                <a:sym typeface="Lato"/>
              </a:defRPr>
            </a:lvl1pPr>
            <a:lvl2pPr marL="914400" lvl="1" indent="-317500" algn="l">
              <a:lnSpc>
                <a:spcPct val="115000"/>
              </a:lnSpc>
              <a:spcBef>
                <a:spcPts val="0"/>
              </a:spcBef>
              <a:spcAft>
                <a:spcPts val="0"/>
              </a:spcAft>
              <a:buSzPts val="1400"/>
              <a:buFont typeface="Lato"/>
              <a:buChar char="○"/>
              <a:defRPr sz="1400">
                <a:latin typeface="Lato"/>
                <a:ea typeface="Lato"/>
                <a:cs typeface="Lato"/>
                <a:sym typeface="Lato"/>
              </a:defRPr>
            </a:lvl2pPr>
            <a:lvl3pPr marL="1371600" lvl="2" indent="-317500" algn="l">
              <a:lnSpc>
                <a:spcPct val="115000"/>
              </a:lnSpc>
              <a:spcBef>
                <a:spcPts val="0"/>
              </a:spcBef>
              <a:spcAft>
                <a:spcPts val="0"/>
              </a:spcAft>
              <a:buSzPts val="1400"/>
              <a:buFont typeface="Lato"/>
              <a:buChar char="○"/>
              <a:defRPr sz="1400">
                <a:latin typeface="Lato"/>
                <a:ea typeface="Lato"/>
                <a:cs typeface="Lato"/>
                <a:sym typeface="Lato"/>
              </a:defRPr>
            </a:lvl3pPr>
            <a:lvl4pPr marL="1828800" lvl="3" indent="-317500" algn="l">
              <a:lnSpc>
                <a:spcPct val="115000"/>
              </a:lnSpc>
              <a:spcBef>
                <a:spcPts val="0"/>
              </a:spcBef>
              <a:spcAft>
                <a:spcPts val="0"/>
              </a:spcAft>
              <a:buSzPts val="1400"/>
              <a:buFont typeface="Lato"/>
              <a:buChar char="○"/>
              <a:defRPr sz="1400">
                <a:latin typeface="Lato"/>
                <a:ea typeface="Lato"/>
                <a:cs typeface="Lato"/>
                <a:sym typeface="Lato"/>
              </a:defRPr>
            </a:lvl4pPr>
            <a:lvl5pPr marL="2286000" lvl="4" indent="-317500" algn="l">
              <a:lnSpc>
                <a:spcPct val="115000"/>
              </a:lnSpc>
              <a:spcBef>
                <a:spcPts val="0"/>
              </a:spcBef>
              <a:spcAft>
                <a:spcPts val="0"/>
              </a:spcAft>
              <a:buSzPts val="1400"/>
              <a:buFont typeface="Lato"/>
              <a:buChar char="○"/>
              <a:defRPr sz="1400">
                <a:latin typeface="Lato"/>
                <a:ea typeface="Lato"/>
                <a:cs typeface="Lato"/>
                <a:sym typeface="Lato"/>
              </a:defRPr>
            </a:lvl5pPr>
            <a:lvl6pPr marL="2743200" lvl="5" indent="-317500" algn="l">
              <a:lnSpc>
                <a:spcPct val="115000"/>
              </a:lnSpc>
              <a:spcBef>
                <a:spcPts val="0"/>
              </a:spcBef>
              <a:spcAft>
                <a:spcPts val="0"/>
              </a:spcAft>
              <a:buSzPts val="1400"/>
              <a:buFont typeface="Lato"/>
              <a:buChar char="○"/>
              <a:defRPr sz="1400">
                <a:latin typeface="Lato"/>
                <a:ea typeface="Lato"/>
                <a:cs typeface="Lato"/>
                <a:sym typeface="Lato"/>
              </a:defRPr>
            </a:lvl6pPr>
            <a:lvl7pPr marL="3200400" lvl="6" indent="-317500" algn="l">
              <a:lnSpc>
                <a:spcPct val="115000"/>
              </a:lnSpc>
              <a:spcBef>
                <a:spcPts val="0"/>
              </a:spcBef>
              <a:spcAft>
                <a:spcPts val="0"/>
              </a:spcAft>
              <a:buSzPts val="1400"/>
              <a:buFont typeface="Lato"/>
              <a:buChar char="○"/>
              <a:defRPr sz="1400">
                <a:latin typeface="Lato"/>
                <a:ea typeface="Lato"/>
                <a:cs typeface="Lato"/>
                <a:sym typeface="Lato"/>
              </a:defRPr>
            </a:lvl7pPr>
            <a:lvl8pPr marL="3657600" lvl="7" indent="-317500" algn="l">
              <a:lnSpc>
                <a:spcPct val="115000"/>
              </a:lnSpc>
              <a:spcBef>
                <a:spcPts val="0"/>
              </a:spcBef>
              <a:spcAft>
                <a:spcPts val="0"/>
              </a:spcAft>
              <a:buSzPts val="1400"/>
              <a:buFont typeface="Lato"/>
              <a:buChar char="○"/>
              <a:defRPr sz="1400">
                <a:latin typeface="Lato"/>
                <a:ea typeface="Lato"/>
                <a:cs typeface="Lato"/>
                <a:sym typeface="Lato"/>
              </a:defRPr>
            </a:lvl8pPr>
            <a:lvl9pPr marL="4114800" lvl="8" indent="-317500" algn="l">
              <a:lnSpc>
                <a:spcPct val="115000"/>
              </a:lnSpc>
              <a:spcBef>
                <a:spcPts val="0"/>
              </a:spcBef>
              <a:spcAft>
                <a:spcPts val="0"/>
              </a:spcAft>
              <a:buSzPts val="1400"/>
              <a:buFont typeface="Lato"/>
              <a:buChar char="○"/>
              <a:defRPr sz="1400">
                <a:latin typeface="Lato"/>
                <a:ea typeface="Lato"/>
                <a:cs typeface="Lato"/>
                <a:sym typeface="Lato"/>
              </a:defRPr>
            </a:lvl9pPr>
          </a:lstStyle>
          <a:p>
            <a:endParaRPr/>
          </a:p>
        </p:txBody>
      </p:sp>
      <p:sp>
        <p:nvSpPr>
          <p:cNvPr id="87" name="Google Shape;87;p17"/>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88" name="Google Shape;88;p17"/>
          <p:cNvSpPr txBox="1"/>
          <p:nvPr/>
        </p:nvSpPr>
        <p:spPr>
          <a:xfrm rot="594">
            <a:off x="420750" y="105425"/>
            <a:ext cx="17376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Referências</a:t>
            </a:r>
            <a:endParaRPr sz="1800"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424273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2. Fechamento">
  <p:cSld name="TITLE_1_1_1_1_1_1_1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p:nvPr/>
        </p:nvSpPr>
        <p:spPr>
          <a:xfrm>
            <a:off x="3209850" y="1209600"/>
            <a:ext cx="2724300" cy="27243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1" name="Google Shape;31;p9"/>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a:solidFill>
                  <a:srgbClr val="000000"/>
                </a:solidFill>
                <a:latin typeface="Saira Medium"/>
                <a:ea typeface="Saira Medium"/>
                <a:cs typeface="Saira Medium"/>
                <a:sym typeface="Saira Medium"/>
              </a:rPr>
              <a:t>2024_EM_B1_V1</a:t>
            </a:r>
            <a:endParaRPr sz="700" b="0" i="0" u="none" strike="noStrike" cap="none">
              <a:solidFill>
                <a:srgbClr val="000000"/>
              </a:solidFill>
              <a:latin typeface="Saira Medium"/>
              <a:ea typeface="Saira Medium"/>
              <a:cs typeface="Saira Medium"/>
              <a:sym typeface="Saira Medium"/>
            </a:endParaRPr>
          </a:p>
        </p:txBody>
      </p:sp>
      <p:pic>
        <p:nvPicPr>
          <p:cNvPr id="32" name="Google Shape;32;p9"/>
          <p:cNvPicPr preferRelativeResize="0"/>
          <p:nvPr/>
        </p:nvPicPr>
        <p:blipFill rotWithShape="1">
          <a:blip r:embed="rId3">
            <a:alphaModFix/>
          </a:blip>
          <a:srcRect/>
          <a:stretch/>
        </p:blipFill>
        <p:spPr>
          <a:xfrm>
            <a:off x="3545350" y="2438712"/>
            <a:ext cx="2053300" cy="266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Para começar">
  <p:cSld name="TITLE_1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A4789"/>
              </a:solidFill>
              <a:latin typeface="Arial"/>
              <a:ea typeface="Arial"/>
              <a:cs typeface="Arial"/>
              <a:sym typeface="Arial"/>
            </a:endParaRPr>
          </a:p>
        </p:txBody>
      </p:sp>
      <p:sp>
        <p:nvSpPr>
          <p:cNvPr id="37" name="Google Shape;37;p11"/>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38" name="Google Shape;38;p11"/>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a:solidFill>
                  <a:srgbClr val="000000"/>
                </a:solidFill>
                <a:latin typeface="Saira Medium"/>
                <a:ea typeface="Saira Medium"/>
                <a:cs typeface="Saira Medium"/>
                <a:sym typeface="Saira Medium"/>
              </a:rPr>
              <a:t>2024_EM_B1_V1</a:t>
            </a:r>
            <a:endParaRPr sz="700" b="0" i="0" u="none" strike="noStrike" cap="none">
              <a:solidFill>
                <a:srgbClr val="000000"/>
              </a:solidFill>
              <a:latin typeface="Saira Medium"/>
              <a:ea typeface="Saira Medium"/>
              <a:cs typeface="Saira Medium"/>
              <a:sym typeface="Saira Medium"/>
            </a:endParaRPr>
          </a:p>
        </p:txBody>
      </p:sp>
      <p:sp>
        <p:nvSpPr>
          <p:cNvPr id="39" name="Google Shape;39;p11"/>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a:lnSpc>
                <a:spcPct val="100000"/>
              </a:lnSpc>
              <a:spcBef>
                <a:spcPts val="0"/>
              </a:spcBef>
              <a:spcAft>
                <a:spcPts val="0"/>
              </a:spcAft>
              <a:buClr>
                <a:srgbClr val="000000"/>
              </a:buClr>
              <a:buSzPts val="2600"/>
              <a:buFont typeface="Lato"/>
              <a:buNone/>
              <a:defRPr>
                <a:solidFill>
                  <a:srgbClr val="000000"/>
                </a:solidFill>
                <a:latin typeface="Lato"/>
                <a:ea typeface="Lato"/>
                <a:cs typeface="Lato"/>
                <a:sym typeface="Lato"/>
              </a:defRPr>
            </a:lvl1pPr>
            <a:lvl2pPr lvl="1"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2pPr>
            <a:lvl3pPr lvl="2"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3pPr>
            <a:lvl4pPr lvl="3"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4pPr>
            <a:lvl5pPr lvl="4"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5pPr>
            <a:lvl6pPr lvl="5"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6pPr>
            <a:lvl7pPr lvl="6"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7pPr>
            <a:lvl8pPr lvl="7"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8pPr>
            <a:lvl9pPr lvl="8" algn="l">
              <a:lnSpc>
                <a:spcPct val="100000"/>
              </a:lnSpc>
              <a:spcBef>
                <a:spcPts val="0"/>
              </a:spcBef>
              <a:spcAft>
                <a:spcPts val="0"/>
              </a:spcAft>
              <a:buClr>
                <a:srgbClr val="000000"/>
              </a:buClr>
              <a:buSzPts val="2800"/>
              <a:buFont typeface="Lato"/>
              <a:buNone/>
              <a:defRPr sz="2800">
                <a:solidFill>
                  <a:srgbClr val="000000"/>
                </a:solidFill>
                <a:latin typeface="Lato"/>
                <a:ea typeface="Lato"/>
                <a:cs typeface="Lato"/>
                <a:sym typeface="Lato"/>
              </a:defRPr>
            </a:lvl9pPr>
          </a:lstStyle>
          <a:p>
            <a:endParaRPr/>
          </a:p>
        </p:txBody>
      </p:sp>
      <p:sp>
        <p:nvSpPr>
          <p:cNvPr id="40" name="Google Shape;40;p11"/>
          <p:cNvSpPr txBox="1"/>
          <p:nvPr/>
        </p:nvSpPr>
        <p:spPr>
          <a:xfrm rot="543">
            <a:off x="420750" y="105425"/>
            <a:ext cx="18984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a:solidFill>
                  <a:srgbClr val="000000"/>
                </a:solidFill>
                <a:latin typeface="Saira Medium"/>
                <a:ea typeface="Saira Medium"/>
                <a:cs typeface="Saira Medium"/>
                <a:sym typeface="Saira Medium"/>
              </a:rPr>
              <a:t>Para começar</a:t>
            </a:r>
            <a:endParaRPr sz="1800" b="0" i="0" u="none" strike="noStrike" cap="none">
              <a:solidFill>
                <a:srgbClr val="000000"/>
              </a:solidFill>
              <a:latin typeface="Saira Medium"/>
              <a:ea typeface="Saira Medium"/>
              <a:cs typeface="Saira Medium"/>
              <a:sym typeface="Saira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 Sem seção">
  <p:cSld name="TITLE_1_1_1_1_1_1_1_2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g299b2b75512_0_27"/>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3" name="Google Shape;73;g299b2b75512_0_27"/>
          <p:cNvSpPr/>
          <p:nvPr/>
        </p:nvSpPr>
        <p:spPr>
          <a:xfrm rot="-5391071" flipH="1">
            <a:off x="8527640" y="427061"/>
            <a:ext cx="1039504" cy="237301"/>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a:solidFill>
                  <a:srgbClr val="000000"/>
                </a:solidFill>
                <a:latin typeface="Saira Medium"/>
                <a:ea typeface="Saira Medium"/>
                <a:cs typeface="Saira Medium"/>
                <a:sym typeface="Saira Medium"/>
              </a:rPr>
              <a:t>2024_EM_B1_V1</a:t>
            </a:r>
            <a:endParaRPr sz="700" b="0" i="0" u="none" strike="noStrike" cap="none">
              <a:solidFill>
                <a:srgbClr val="000000"/>
              </a:solidFill>
              <a:latin typeface="Saira Medium"/>
              <a:ea typeface="Saira Medium"/>
              <a:cs typeface="Saira Medium"/>
              <a:sym typeface="Saira Medium"/>
            </a:endParaRPr>
          </a:p>
        </p:txBody>
      </p:sp>
      <p:sp>
        <p:nvSpPr>
          <p:cNvPr id="74" name="Google Shape;74;g299b2b75512_0_27"/>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rtl="0">
              <a:lnSpc>
                <a:spcPct val="100000"/>
              </a:lnSpc>
              <a:spcBef>
                <a:spcPts val="0"/>
              </a:spcBef>
              <a:spcAft>
                <a:spcPts val="0"/>
              </a:spcAft>
              <a:buSzPts val="2600"/>
              <a:buFont typeface="Lato"/>
              <a:buNone/>
              <a:defRPr sz="2600">
                <a:latin typeface="Lato"/>
                <a:ea typeface="Lato"/>
                <a:cs typeface="Lato"/>
                <a:sym typeface="Lato"/>
              </a:defRPr>
            </a:lvl1pPr>
            <a:lvl2pPr lvl="1"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2pPr>
            <a:lvl3pPr lvl="2"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3pPr>
            <a:lvl4pPr lvl="3"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4pPr>
            <a:lvl5pPr lvl="4"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5pPr>
            <a:lvl6pPr lvl="5"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6pPr>
            <a:lvl7pPr lvl="6"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7pPr>
            <a:lvl8pPr lvl="7"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8pPr>
            <a:lvl9pPr lvl="8"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9pPr>
          </a:lstStyle>
          <a:p>
            <a:endParaRPr/>
          </a:p>
        </p:txBody>
      </p:sp>
      <p:sp>
        <p:nvSpPr>
          <p:cNvPr id="75" name="Google Shape;75;g299b2b75512_0_27"/>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SzPts val="2000"/>
              <a:buFont typeface="Lato"/>
              <a:buChar char="●"/>
              <a:defRPr sz="2000">
                <a:latin typeface="Lato"/>
                <a:ea typeface="Lato"/>
                <a:cs typeface="Lato"/>
                <a:sym typeface="Lato"/>
              </a:defRPr>
            </a:lvl1pPr>
            <a:lvl2pPr marL="914400" lvl="1" indent="-355600" algn="l" rtl="0">
              <a:lnSpc>
                <a:spcPct val="115000"/>
              </a:lnSpc>
              <a:spcBef>
                <a:spcPts val="0"/>
              </a:spcBef>
              <a:spcAft>
                <a:spcPts val="0"/>
              </a:spcAft>
              <a:buSzPts val="2000"/>
              <a:buFont typeface="Lato"/>
              <a:buChar char="○"/>
              <a:defRPr sz="2000">
                <a:latin typeface="Lato"/>
                <a:ea typeface="Lato"/>
                <a:cs typeface="Lato"/>
                <a:sym typeface="Lato"/>
              </a:defRPr>
            </a:lvl2pPr>
            <a:lvl3pPr marL="1371600" lvl="2" indent="-355600" algn="l" rtl="0">
              <a:lnSpc>
                <a:spcPct val="115000"/>
              </a:lnSpc>
              <a:spcBef>
                <a:spcPts val="0"/>
              </a:spcBef>
              <a:spcAft>
                <a:spcPts val="0"/>
              </a:spcAft>
              <a:buSzPts val="2000"/>
              <a:buFont typeface="Lato"/>
              <a:buChar char="○"/>
              <a:defRPr sz="2000">
                <a:latin typeface="Lato"/>
                <a:ea typeface="Lato"/>
                <a:cs typeface="Lato"/>
                <a:sym typeface="Lato"/>
              </a:defRPr>
            </a:lvl3pPr>
            <a:lvl4pPr marL="1828800" lvl="3" indent="-355600" algn="l" rtl="0">
              <a:lnSpc>
                <a:spcPct val="115000"/>
              </a:lnSpc>
              <a:spcBef>
                <a:spcPts val="0"/>
              </a:spcBef>
              <a:spcAft>
                <a:spcPts val="0"/>
              </a:spcAft>
              <a:buSzPts val="2000"/>
              <a:buFont typeface="Lato"/>
              <a:buChar char="○"/>
              <a:defRPr sz="2000">
                <a:latin typeface="Lato"/>
                <a:ea typeface="Lato"/>
                <a:cs typeface="Lato"/>
                <a:sym typeface="Lato"/>
              </a:defRPr>
            </a:lvl4pPr>
            <a:lvl5pPr marL="2286000" lvl="4" indent="-355600" algn="l" rtl="0">
              <a:lnSpc>
                <a:spcPct val="115000"/>
              </a:lnSpc>
              <a:spcBef>
                <a:spcPts val="0"/>
              </a:spcBef>
              <a:spcAft>
                <a:spcPts val="0"/>
              </a:spcAft>
              <a:buSzPts val="2000"/>
              <a:buFont typeface="Lato"/>
              <a:buChar char="○"/>
              <a:defRPr sz="2000">
                <a:latin typeface="Lato"/>
                <a:ea typeface="Lato"/>
                <a:cs typeface="Lato"/>
                <a:sym typeface="Lato"/>
              </a:defRPr>
            </a:lvl5pPr>
            <a:lvl6pPr marL="2743200" lvl="5" indent="-355600" algn="l" rtl="0">
              <a:lnSpc>
                <a:spcPct val="115000"/>
              </a:lnSpc>
              <a:spcBef>
                <a:spcPts val="0"/>
              </a:spcBef>
              <a:spcAft>
                <a:spcPts val="0"/>
              </a:spcAft>
              <a:buSzPts val="2000"/>
              <a:buFont typeface="Lato"/>
              <a:buChar char="○"/>
              <a:defRPr sz="2000">
                <a:latin typeface="Lato"/>
                <a:ea typeface="Lato"/>
                <a:cs typeface="Lato"/>
                <a:sym typeface="Lato"/>
              </a:defRPr>
            </a:lvl6pPr>
            <a:lvl7pPr marL="3200400" lvl="6" indent="-355600" algn="l" rtl="0">
              <a:lnSpc>
                <a:spcPct val="115000"/>
              </a:lnSpc>
              <a:spcBef>
                <a:spcPts val="0"/>
              </a:spcBef>
              <a:spcAft>
                <a:spcPts val="0"/>
              </a:spcAft>
              <a:buSzPts val="2000"/>
              <a:buFont typeface="Lato"/>
              <a:buChar char="○"/>
              <a:defRPr sz="2000">
                <a:latin typeface="Lato"/>
                <a:ea typeface="Lato"/>
                <a:cs typeface="Lato"/>
                <a:sym typeface="Lato"/>
              </a:defRPr>
            </a:lvl7pPr>
            <a:lvl8pPr marL="3657600" lvl="7" indent="-355600" algn="l" rtl="0">
              <a:lnSpc>
                <a:spcPct val="115000"/>
              </a:lnSpc>
              <a:spcBef>
                <a:spcPts val="0"/>
              </a:spcBef>
              <a:spcAft>
                <a:spcPts val="0"/>
              </a:spcAft>
              <a:buSzPts val="2000"/>
              <a:buFont typeface="Lato"/>
              <a:buChar char="○"/>
              <a:defRPr sz="2000">
                <a:latin typeface="Lato"/>
                <a:ea typeface="Lato"/>
                <a:cs typeface="Lato"/>
                <a:sym typeface="Lato"/>
              </a:defRPr>
            </a:lvl8pPr>
            <a:lvl9pPr marL="4114800" lvl="8" indent="-355600" algn="l" rtl="0">
              <a:lnSpc>
                <a:spcPct val="115000"/>
              </a:lnSpc>
              <a:spcBef>
                <a:spcPts val="0"/>
              </a:spcBef>
              <a:spcAft>
                <a:spcPts val="0"/>
              </a:spcAft>
              <a:buSzPts val="2000"/>
              <a:buFont typeface="Lato"/>
              <a:buChar char="○"/>
              <a:defRPr sz="2000">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8. Redação Paulista">
  <p:cSld name="TITLE_1_1_1_1_1_1_1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A4789"/>
              </a:solidFill>
              <a:latin typeface="Arial"/>
              <a:ea typeface="Arial"/>
              <a:cs typeface="Arial"/>
              <a:sym typeface="Arial"/>
            </a:endParaRPr>
          </a:p>
        </p:txBody>
      </p:sp>
      <p:sp>
        <p:nvSpPr>
          <p:cNvPr id="78" name="Google Shape;78;p16"/>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a:solidFill>
                  <a:srgbClr val="000000"/>
                </a:solidFill>
                <a:latin typeface="Saira Medium"/>
                <a:ea typeface="Saira Medium"/>
                <a:cs typeface="Saira Medium"/>
                <a:sym typeface="Saira Medium"/>
              </a:rPr>
              <a:t>2024_EM_B1_V1</a:t>
            </a:r>
            <a:endParaRPr sz="700" b="0" i="0" u="none" strike="noStrike" cap="none">
              <a:solidFill>
                <a:srgbClr val="000000"/>
              </a:solidFill>
              <a:latin typeface="Saira Medium"/>
              <a:ea typeface="Saira Medium"/>
              <a:cs typeface="Saira Medium"/>
              <a:sym typeface="Saira Medium"/>
            </a:endParaRPr>
          </a:p>
        </p:txBody>
      </p:sp>
      <p:sp>
        <p:nvSpPr>
          <p:cNvPr id="79" name="Google Shape;79;p16"/>
          <p:cNvSpPr txBox="1"/>
          <p:nvPr/>
        </p:nvSpPr>
        <p:spPr>
          <a:xfrm>
            <a:off x="424975" y="636725"/>
            <a:ext cx="7325100" cy="3785621"/>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SzPts val="2000"/>
              <a:buFont typeface="Lato"/>
              <a:buAutoNum type="arabicPeriod"/>
            </a:pPr>
            <a:r>
              <a:rPr lang="pt-BR" sz="2000" b="0" i="0" u="none" strike="noStrike" cap="none">
                <a:solidFill>
                  <a:schemeClr val="tx1"/>
                </a:solidFill>
                <a:latin typeface="Lato"/>
                <a:ea typeface="Lato"/>
                <a:cs typeface="Lato"/>
                <a:sym typeface="Lato"/>
              </a:rPr>
              <a:t>Professor, </a:t>
            </a:r>
            <a:r>
              <a:rPr lang="pt-BR" sz="2000">
                <a:solidFill>
                  <a:schemeClr val="tx1"/>
                </a:solidFill>
                <a:latin typeface="Lato"/>
                <a:ea typeface="Lato"/>
                <a:cs typeface="Lato"/>
                <a:sym typeface="Lato"/>
              </a:rPr>
              <a:t>para visualizar a proposta de redação desta aula</a:t>
            </a:r>
            <a:r>
              <a:rPr lang="pt-BR" sz="2000" b="0" i="0" u="none" strike="noStrike" cap="none">
                <a:solidFill>
                  <a:schemeClr val="tx1"/>
                </a:solidFill>
                <a:latin typeface="Lato"/>
                <a:ea typeface="Lato"/>
                <a:cs typeface="Lato"/>
                <a:sym typeface="Lato"/>
              </a:rPr>
              <a:t>, acesse com seu login: </a:t>
            </a:r>
            <a:r>
              <a:rPr lang="pt-BR" sz="2000" b="0" i="0" u="sng" strike="noStrike" cap="none">
                <a:solidFill>
                  <a:schemeClr val="accent5"/>
                </a:solidFill>
                <a:latin typeface="Lato"/>
                <a:ea typeface="Lato"/>
                <a:cs typeface="Lato"/>
                <a:sym typeface="Lato"/>
                <a:hlinkClick r:id="rId3">
                  <a:extLst>
                    <a:ext uri="{A12FA001-AC4F-418D-AE19-62706E023703}">
                      <ahyp:hlinkClr xmlns:ahyp="http://schemas.microsoft.com/office/drawing/2018/hyperlinkcolor" val="tx"/>
                    </a:ext>
                  </a:extLst>
                </a:hlinkClick>
              </a:rPr>
              <a:t>tarefas.cmsp.educacao.sp.gov.br</a:t>
            </a:r>
            <a:endParaRPr sz="2000">
              <a:solidFill>
                <a:srgbClr val="181644"/>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a:solidFill>
                  <a:schemeClr val="tx1"/>
                </a:solidFill>
                <a:latin typeface="Lato"/>
                <a:ea typeface="Lato"/>
                <a:cs typeface="Lato"/>
                <a:sym typeface="Lato"/>
              </a:rPr>
              <a:t>Clique em “Atividades” e, em seguida, em “Modelos”.</a:t>
            </a:r>
            <a:endParaRPr sz="2000">
              <a:solidFill>
                <a:schemeClr val="tx1"/>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a:solidFill>
                  <a:schemeClr val="tx1"/>
                </a:solidFill>
                <a:latin typeface="Lato"/>
                <a:ea typeface="Lato"/>
                <a:cs typeface="Lato"/>
                <a:sym typeface="Lato"/>
              </a:rPr>
              <a:t>Em “Buscar por”, selecione a opção “Localizador”.</a:t>
            </a:r>
            <a:endParaRPr sz="2000">
              <a:solidFill>
                <a:schemeClr val="tx1"/>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a:solidFill>
                  <a:schemeClr val="tx1"/>
                </a:solidFill>
                <a:latin typeface="Lato"/>
                <a:ea typeface="Lato"/>
                <a:cs typeface="Lato"/>
                <a:sym typeface="Lato"/>
              </a:rPr>
              <a:t>Copie o localizador abaixo e cole no campo de busca.</a:t>
            </a:r>
            <a:endParaRPr sz="2000">
              <a:solidFill>
                <a:schemeClr val="tx1"/>
              </a:solidFill>
              <a:latin typeface="Lato"/>
              <a:ea typeface="Lato"/>
              <a:cs typeface="Lato"/>
              <a:sym typeface="Lato"/>
            </a:endParaRPr>
          </a:p>
          <a:p>
            <a:pPr marL="457200" marR="0" lvl="0" indent="-355600" algn="l" rtl="0">
              <a:lnSpc>
                <a:spcPct val="115000"/>
              </a:lnSpc>
              <a:spcBef>
                <a:spcPts val="1000"/>
              </a:spcBef>
              <a:spcAft>
                <a:spcPts val="0"/>
              </a:spcAft>
              <a:buSzPts val="2000"/>
              <a:buFont typeface="Lato"/>
              <a:buAutoNum type="arabicPeriod"/>
            </a:pPr>
            <a:r>
              <a:rPr lang="pt-BR" sz="2000" b="0" i="0" u="none" strike="noStrike" cap="none">
                <a:solidFill>
                  <a:schemeClr val="tx1"/>
                </a:solidFill>
                <a:latin typeface="Lato"/>
                <a:ea typeface="Lato"/>
                <a:cs typeface="Lato"/>
                <a:sym typeface="Lato"/>
              </a:rPr>
              <a:t>Clique em “Procurar”.</a:t>
            </a:r>
            <a:endParaRPr sz="2000">
              <a:solidFill>
                <a:schemeClr val="tx1"/>
              </a:solidFill>
              <a:latin typeface="Lato"/>
              <a:ea typeface="Lato"/>
              <a:cs typeface="Lato"/>
              <a:sym typeface="Lato"/>
            </a:endParaRPr>
          </a:p>
          <a:p>
            <a:pPr marL="457200" marR="0" lvl="0" indent="-355600" algn="l" rtl="0">
              <a:lnSpc>
                <a:spcPct val="115000"/>
              </a:lnSpc>
              <a:spcBef>
                <a:spcPts val="1000"/>
              </a:spcBef>
              <a:spcAft>
                <a:spcPts val="1000"/>
              </a:spcAft>
              <a:buSzPts val="2000"/>
              <a:buFont typeface="Lato"/>
              <a:buAutoNum type="arabicPeriod"/>
            </a:pPr>
            <a:r>
              <a:rPr lang="pt-BR" sz="2000">
                <a:solidFill>
                  <a:schemeClr val="tx1"/>
                </a:solidFill>
                <a:latin typeface="Lato"/>
                <a:ea typeface="Lato"/>
                <a:cs typeface="Lato"/>
                <a:sym typeface="Lato"/>
              </a:rPr>
              <a:t>Selecione a proposta desejada e clique no </a:t>
            </a:r>
            <a:br>
              <a:rPr lang="pt-BR" sz="2000">
                <a:solidFill>
                  <a:schemeClr val="tx1"/>
                </a:solidFill>
                <a:latin typeface="Lato"/>
                <a:ea typeface="Lato"/>
                <a:cs typeface="Lato"/>
                <a:sym typeface="Lato"/>
              </a:rPr>
            </a:br>
            <a:r>
              <a:rPr lang="pt-BR" sz="2000">
                <a:solidFill>
                  <a:schemeClr val="tx1"/>
                </a:solidFill>
                <a:latin typeface="Lato"/>
                <a:ea typeface="Lato"/>
                <a:cs typeface="Lato"/>
                <a:sym typeface="Lato"/>
              </a:rPr>
              <a:t>botão verde para enviá-la à turma!</a:t>
            </a:r>
            <a:endParaRPr sz="1600" b="0" i="0" u="none" strike="noStrike" cap="none">
              <a:solidFill>
                <a:schemeClr val="tx1"/>
              </a:solidFill>
              <a:latin typeface="Lato"/>
              <a:ea typeface="Lato"/>
              <a:cs typeface="Lato"/>
              <a:sym typeface="Lato"/>
            </a:endParaRPr>
          </a:p>
        </p:txBody>
      </p:sp>
      <p:sp>
        <p:nvSpPr>
          <p:cNvPr id="80" name="Google Shape;80;p16"/>
          <p:cNvSpPr txBox="1"/>
          <p:nvPr/>
        </p:nvSpPr>
        <p:spPr>
          <a:xfrm rot="816">
            <a:off x="6215650" y="4006125"/>
            <a:ext cx="2526600" cy="638100"/>
          </a:xfrm>
          <a:prstGeom prst="rect">
            <a:avLst/>
          </a:prstGeom>
          <a:solidFill>
            <a:srgbClr val="FFFFFF"/>
          </a:solidFill>
          <a:ln w="19050" cap="flat" cmpd="sng">
            <a:solidFill>
              <a:srgbClr val="181644"/>
            </a:solidFill>
            <a:prstDash val="solid"/>
            <a:round/>
            <a:headEnd type="none" w="sm" len="sm"/>
            <a:tailEnd type="none" w="sm" len="sm"/>
          </a:ln>
          <a:effectLst>
            <a:outerShdw blurRad="14288" dist="47625" dir="2760000" algn="bl" rotWithShape="0">
              <a:srgbClr val="4A4789">
                <a:alpha val="69803"/>
              </a:srgbClr>
            </a:outerShdw>
          </a:effectLst>
        </p:spPr>
        <p:txBody>
          <a:bodyPr spcFirstLastPara="1" wrap="square" lIns="162000" tIns="72000" rIns="91425" bIns="720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pt-BR" sz="1600" b="0" i="0" u="none" strike="noStrike" cap="none">
                <a:solidFill>
                  <a:srgbClr val="181644"/>
                </a:solidFill>
                <a:latin typeface="Lato"/>
                <a:ea typeface="Lato"/>
                <a:cs typeface="Lato"/>
                <a:sym typeface="Lato"/>
              </a:rPr>
              <a:t>Localizador:</a:t>
            </a:r>
            <a:endParaRPr sz="1600" b="0" i="0" u="none" strike="noStrike" cap="none">
              <a:solidFill>
                <a:srgbClr val="181644"/>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181644"/>
              </a:solidFill>
              <a:latin typeface="Lato"/>
              <a:ea typeface="Lato"/>
              <a:cs typeface="Lato"/>
              <a:sym typeface="Lato"/>
            </a:endParaRPr>
          </a:p>
        </p:txBody>
      </p:sp>
      <p:pic>
        <p:nvPicPr>
          <p:cNvPr id="81" name="Google Shape;81;p16"/>
          <p:cNvPicPr preferRelativeResize="0"/>
          <p:nvPr/>
        </p:nvPicPr>
        <p:blipFill rotWithShape="1">
          <a:blip r:embed="rId4">
            <a:alphaModFix/>
          </a:blip>
          <a:srcRect/>
          <a:stretch/>
        </p:blipFill>
        <p:spPr>
          <a:xfrm>
            <a:off x="6073975" y="3806900"/>
            <a:ext cx="635996" cy="638700"/>
          </a:xfrm>
          <a:prstGeom prst="rect">
            <a:avLst/>
          </a:prstGeom>
          <a:noFill/>
          <a:ln>
            <a:noFill/>
          </a:ln>
        </p:spPr>
      </p:pic>
      <p:sp>
        <p:nvSpPr>
          <p:cNvPr id="82" name="Google Shape;82;p16"/>
          <p:cNvSpPr txBox="1">
            <a:spLocks noGrp="1"/>
          </p:cNvSpPr>
          <p:nvPr>
            <p:ph type="subTitle" idx="1"/>
          </p:nvPr>
        </p:nvSpPr>
        <p:spPr>
          <a:xfrm>
            <a:off x="6354950" y="4223152"/>
            <a:ext cx="2387400" cy="50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sz="2000" b="1"/>
            </a:lvl1pPr>
            <a:lvl2pPr lvl="1" algn="ctr">
              <a:lnSpc>
                <a:spcPct val="100000"/>
              </a:lnSpc>
              <a:spcBef>
                <a:spcPts val="0"/>
              </a:spcBef>
              <a:spcAft>
                <a:spcPts val="0"/>
              </a:spcAft>
              <a:buSzPts val="2000"/>
              <a:buNone/>
              <a:defRPr sz="2000" b="1"/>
            </a:lvl2pPr>
            <a:lvl3pPr lvl="2" algn="ctr">
              <a:lnSpc>
                <a:spcPct val="100000"/>
              </a:lnSpc>
              <a:spcBef>
                <a:spcPts val="0"/>
              </a:spcBef>
              <a:spcAft>
                <a:spcPts val="0"/>
              </a:spcAft>
              <a:buSzPts val="2000"/>
              <a:buNone/>
              <a:defRPr sz="2000" b="1"/>
            </a:lvl3pPr>
            <a:lvl4pPr lvl="3" algn="ctr">
              <a:lnSpc>
                <a:spcPct val="100000"/>
              </a:lnSpc>
              <a:spcBef>
                <a:spcPts val="0"/>
              </a:spcBef>
              <a:spcAft>
                <a:spcPts val="0"/>
              </a:spcAft>
              <a:buSzPts val="2000"/>
              <a:buNone/>
              <a:defRPr sz="2000" b="1"/>
            </a:lvl4pPr>
            <a:lvl5pPr lvl="4" algn="ctr">
              <a:lnSpc>
                <a:spcPct val="100000"/>
              </a:lnSpc>
              <a:spcBef>
                <a:spcPts val="0"/>
              </a:spcBef>
              <a:spcAft>
                <a:spcPts val="0"/>
              </a:spcAft>
              <a:buSzPts val="2000"/>
              <a:buNone/>
              <a:defRPr sz="2000" b="1"/>
            </a:lvl5pPr>
            <a:lvl6pPr lvl="5" algn="ctr">
              <a:lnSpc>
                <a:spcPct val="100000"/>
              </a:lnSpc>
              <a:spcBef>
                <a:spcPts val="0"/>
              </a:spcBef>
              <a:spcAft>
                <a:spcPts val="0"/>
              </a:spcAft>
              <a:buSzPts val="2000"/>
              <a:buNone/>
              <a:defRPr sz="2000" b="1"/>
            </a:lvl6pPr>
            <a:lvl7pPr lvl="6" algn="ctr">
              <a:lnSpc>
                <a:spcPct val="100000"/>
              </a:lnSpc>
              <a:spcBef>
                <a:spcPts val="0"/>
              </a:spcBef>
              <a:spcAft>
                <a:spcPts val="0"/>
              </a:spcAft>
              <a:buSzPts val="2000"/>
              <a:buNone/>
              <a:defRPr sz="2000" b="1"/>
            </a:lvl7pPr>
            <a:lvl8pPr lvl="7" algn="ctr">
              <a:lnSpc>
                <a:spcPct val="100000"/>
              </a:lnSpc>
              <a:spcBef>
                <a:spcPts val="0"/>
              </a:spcBef>
              <a:spcAft>
                <a:spcPts val="0"/>
              </a:spcAft>
              <a:buSzPts val="2000"/>
              <a:buNone/>
              <a:defRPr sz="2000" b="1"/>
            </a:lvl8pPr>
            <a:lvl9pPr lvl="8" algn="ctr">
              <a:lnSpc>
                <a:spcPct val="100000"/>
              </a:lnSpc>
              <a:spcBef>
                <a:spcPts val="0"/>
              </a:spcBef>
              <a:spcAft>
                <a:spcPts val="0"/>
              </a:spcAft>
              <a:buSzPts val="2000"/>
              <a:buNone/>
              <a:defRPr sz="2000" b="1"/>
            </a:lvl9pPr>
          </a:lstStyle>
          <a:p>
            <a:endParaRPr/>
          </a:p>
        </p:txBody>
      </p:sp>
      <p:sp>
        <p:nvSpPr>
          <p:cNvPr id="83" name="Google Shape;83;p16"/>
          <p:cNvSpPr txBox="1"/>
          <p:nvPr/>
        </p:nvSpPr>
        <p:spPr>
          <a:xfrm rot="485">
            <a:off x="420769" y="105425"/>
            <a:ext cx="21261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a:latin typeface="Saira Medium"/>
                <a:ea typeface="Saira Medium"/>
                <a:cs typeface="Saira Medium"/>
                <a:sym typeface="Saira Medium"/>
              </a:rPr>
              <a:t>Redação Paulista</a:t>
            </a:r>
            <a:endParaRPr sz="1800" b="0" i="0" u="none" strike="noStrike" cap="none">
              <a:solidFill>
                <a:srgbClr val="000000"/>
              </a:solidFill>
              <a:latin typeface="Saira Medium"/>
              <a:ea typeface="Saira Medium"/>
              <a:cs typeface="Saira Medium"/>
              <a:sym typeface="Saira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 Referências">
  <p:cSld name="TITLE_1_1_1_1_1_1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7"/>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4A4789"/>
              </a:solidFill>
              <a:latin typeface="Arial"/>
              <a:ea typeface="Arial"/>
              <a:cs typeface="Arial"/>
              <a:sym typeface="Arial"/>
            </a:endParaRPr>
          </a:p>
        </p:txBody>
      </p:sp>
      <p:sp>
        <p:nvSpPr>
          <p:cNvPr id="86" name="Google Shape;86;p17"/>
          <p:cNvSpPr txBox="1">
            <a:spLocks noGrp="1"/>
          </p:cNvSpPr>
          <p:nvPr>
            <p:ph type="body" idx="1"/>
          </p:nvPr>
        </p:nvSpPr>
        <p:spPr>
          <a:xfrm>
            <a:off x="420800" y="597425"/>
            <a:ext cx="8323800" cy="357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Lato"/>
              <a:buChar char="●"/>
              <a:defRPr sz="1400">
                <a:latin typeface="Lato"/>
                <a:ea typeface="Lato"/>
                <a:cs typeface="Lato"/>
                <a:sym typeface="Lato"/>
              </a:defRPr>
            </a:lvl1pPr>
            <a:lvl2pPr marL="914400" lvl="1" indent="-317500" algn="l">
              <a:lnSpc>
                <a:spcPct val="115000"/>
              </a:lnSpc>
              <a:spcBef>
                <a:spcPts val="0"/>
              </a:spcBef>
              <a:spcAft>
                <a:spcPts val="0"/>
              </a:spcAft>
              <a:buSzPts val="1400"/>
              <a:buFont typeface="Lato"/>
              <a:buChar char="○"/>
              <a:defRPr sz="1400">
                <a:latin typeface="Lato"/>
                <a:ea typeface="Lato"/>
                <a:cs typeface="Lato"/>
                <a:sym typeface="Lato"/>
              </a:defRPr>
            </a:lvl2pPr>
            <a:lvl3pPr marL="1371600" lvl="2" indent="-317500" algn="l">
              <a:lnSpc>
                <a:spcPct val="115000"/>
              </a:lnSpc>
              <a:spcBef>
                <a:spcPts val="0"/>
              </a:spcBef>
              <a:spcAft>
                <a:spcPts val="0"/>
              </a:spcAft>
              <a:buSzPts val="1400"/>
              <a:buFont typeface="Lato"/>
              <a:buChar char="○"/>
              <a:defRPr sz="1400">
                <a:latin typeface="Lato"/>
                <a:ea typeface="Lato"/>
                <a:cs typeface="Lato"/>
                <a:sym typeface="Lato"/>
              </a:defRPr>
            </a:lvl3pPr>
            <a:lvl4pPr marL="1828800" lvl="3" indent="-317500" algn="l">
              <a:lnSpc>
                <a:spcPct val="115000"/>
              </a:lnSpc>
              <a:spcBef>
                <a:spcPts val="0"/>
              </a:spcBef>
              <a:spcAft>
                <a:spcPts val="0"/>
              </a:spcAft>
              <a:buSzPts val="1400"/>
              <a:buFont typeface="Lato"/>
              <a:buChar char="○"/>
              <a:defRPr sz="1400">
                <a:latin typeface="Lato"/>
                <a:ea typeface="Lato"/>
                <a:cs typeface="Lato"/>
                <a:sym typeface="Lato"/>
              </a:defRPr>
            </a:lvl4pPr>
            <a:lvl5pPr marL="2286000" lvl="4" indent="-317500" algn="l">
              <a:lnSpc>
                <a:spcPct val="115000"/>
              </a:lnSpc>
              <a:spcBef>
                <a:spcPts val="0"/>
              </a:spcBef>
              <a:spcAft>
                <a:spcPts val="0"/>
              </a:spcAft>
              <a:buSzPts val="1400"/>
              <a:buFont typeface="Lato"/>
              <a:buChar char="○"/>
              <a:defRPr sz="1400">
                <a:latin typeface="Lato"/>
                <a:ea typeface="Lato"/>
                <a:cs typeface="Lato"/>
                <a:sym typeface="Lato"/>
              </a:defRPr>
            </a:lvl5pPr>
            <a:lvl6pPr marL="2743200" lvl="5" indent="-317500" algn="l">
              <a:lnSpc>
                <a:spcPct val="115000"/>
              </a:lnSpc>
              <a:spcBef>
                <a:spcPts val="0"/>
              </a:spcBef>
              <a:spcAft>
                <a:spcPts val="0"/>
              </a:spcAft>
              <a:buSzPts val="1400"/>
              <a:buFont typeface="Lato"/>
              <a:buChar char="○"/>
              <a:defRPr sz="1400">
                <a:latin typeface="Lato"/>
                <a:ea typeface="Lato"/>
                <a:cs typeface="Lato"/>
                <a:sym typeface="Lato"/>
              </a:defRPr>
            </a:lvl6pPr>
            <a:lvl7pPr marL="3200400" lvl="6" indent="-317500" algn="l">
              <a:lnSpc>
                <a:spcPct val="115000"/>
              </a:lnSpc>
              <a:spcBef>
                <a:spcPts val="0"/>
              </a:spcBef>
              <a:spcAft>
                <a:spcPts val="0"/>
              </a:spcAft>
              <a:buSzPts val="1400"/>
              <a:buFont typeface="Lato"/>
              <a:buChar char="○"/>
              <a:defRPr sz="1400">
                <a:latin typeface="Lato"/>
                <a:ea typeface="Lato"/>
                <a:cs typeface="Lato"/>
                <a:sym typeface="Lato"/>
              </a:defRPr>
            </a:lvl7pPr>
            <a:lvl8pPr marL="3657600" lvl="7" indent="-317500" algn="l">
              <a:lnSpc>
                <a:spcPct val="115000"/>
              </a:lnSpc>
              <a:spcBef>
                <a:spcPts val="0"/>
              </a:spcBef>
              <a:spcAft>
                <a:spcPts val="0"/>
              </a:spcAft>
              <a:buSzPts val="1400"/>
              <a:buFont typeface="Lato"/>
              <a:buChar char="○"/>
              <a:defRPr sz="1400">
                <a:latin typeface="Lato"/>
                <a:ea typeface="Lato"/>
                <a:cs typeface="Lato"/>
                <a:sym typeface="Lato"/>
              </a:defRPr>
            </a:lvl8pPr>
            <a:lvl9pPr marL="4114800" lvl="8" indent="-317500" algn="l">
              <a:lnSpc>
                <a:spcPct val="115000"/>
              </a:lnSpc>
              <a:spcBef>
                <a:spcPts val="0"/>
              </a:spcBef>
              <a:spcAft>
                <a:spcPts val="0"/>
              </a:spcAft>
              <a:buSzPts val="1400"/>
              <a:buFont typeface="Lato"/>
              <a:buChar char="○"/>
              <a:defRPr sz="1400">
                <a:latin typeface="Lato"/>
                <a:ea typeface="Lato"/>
                <a:cs typeface="Lato"/>
                <a:sym typeface="Lato"/>
              </a:defRPr>
            </a:lvl9pPr>
          </a:lstStyle>
          <a:p>
            <a:endParaRPr/>
          </a:p>
        </p:txBody>
      </p:sp>
      <p:sp>
        <p:nvSpPr>
          <p:cNvPr id="87" name="Google Shape;87;p17"/>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a:solidFill>
                  <a:srgbClr val="000000"/>
                </a:solidFill>
                <a:latin typeface="Saira Medium"/>
                <a:ea typeface="Saira Medium"/>
                <a:cs typeface="Saira Medium"/>
                <a:sym typeface="Saira Medium"/>
              </a:rPr>
              <a:t>2024_EM_B1_V1</a:t>
            </a:r>
            <a:endParaRPr sz="700" b="0" i="0" u="none" strike="noStrike" cap="none">
              <a:solidFill>
                <a:srgbClr val="000000"/>
              </a:solidFill>
              <a:latin typeface="Saira Medium"/>
              <a:ea typeface="Saira Medium"/>
              <a:cs typeface="Saira Medium"/>
              <a:sym typeface="Saira Medium"/>
            </a:endParaRPr>
          </a:p>
        </p:txBody>
      </p:sp>
      <p:sp>
        <p:nvSpPr>
          <p:cNvPr id="88" name="Google Shape;88;p17"/>
          <p:cNvSpPr txBox="1"/>
          <p:nvPr/>
        </p:nvSpPr>
        <p:spPr>
          <a:xfrm rot="594">
            <a:off x="420750" y="105425"/>
            <a:ext cx="1737600" cy="367200"/>
          </a:xfrm>
          <a:prstGeom prst="rect">
            <a:avLst/>
          </a:prstGeom>
          <a:solidFill>
            <a:srgbClr val="FFDD47"/>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a:solidFill>
                  <a:srgbClr val="000000"/>
                </a:solidFill>
                <a:latin typeface="Saira Medium"/>
                <a:ea typeface="Saira Medium"/>
                <a:cs typeface="Saira Medium"/>
                <a:sym typeface="Saira Medium"/>
              </a:rPr>
              <a:t>Referências</a:t>
            </a:r>
            <a:endParaRPr sz="1800" b="0" i="0" u="none" strike="noStrike" cap="none">
              <a:solidFill>
                <a:srgbClr val="000000"/>
              </a:solidFill>
              <a:latin typeface="Saira Medium"/>
              <a:ea typeface="Saira Medium"/>
              <a:cs typeface="Saira Medium"/>
              <a:sym typeface="Saira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EstudoCaso">
  <p:cSld name="1_EstudoCaso">
    <p:spTree>
      <p:nvGrpSpPr>
        <p:cNvPr id="1" name="Shape 504"/>
        <p:cNvGrpSpPr/>
        <p:nvPr/>
      </p:nvGrpSpPr>
      <p:grpSpPr>
        <a:xfrm>
          <a:off x="0" y="0"/>
          <a:ext cx="0" cy="0"/>
          <a:chOff x="0" y="0"/>
          <a:chExt cx="0" cy="0"/>
        </a:xfrm>
      </p:grpSpPr>
      <p:pic>
        <p:nvPicPr>
          <p:cNvPr id="5" name="Google Shape;485;p36">
            <a:extLst>
              <a:ext uri="{FF2B5EF4-FFF2-40B4-BE49-F238E27FC236}">
                <a16:creationId xmlns:a16="http://schemas.microsoft.com/office/drawing/2014/main" id="{24BA3DBA-3D83-5698-3D18-2031519FCC37}"/>
              </a:ext>
            </a:extLst>
          </p:cNvPr>
          <p:cNvPicPr preferRelativeResize="0"/>
          <p:nvPr userDrawn="1"/>
        </p:nvPicPr>
        <p:blipFill rotWithShape="1">
          <a:blip r:embed="rId2">
            <a:alphaModFix/>
          </a:blip>
          <a:srcRect l="57084" t="888" r="17661" b="3442"/>
          <a:stretch/>
        </p:blipFill>
        <p:spPr>
          <a:xfrm>
            <a:off x="0" y="0"/>
            <a:ext cx="2413589" cy="5143487"/>
          </a:xfrm>
          <a:prstGeom prst="rect">
            <a:avLst/>
          </a:prstGeom>
          <a:noFill/>
          <a:ln>
            <a:noFill/>
          </a:ln>
        </p:spPr>
      </p:pic>
      <p:pic>
        <p:nvPicPr>
          <p:cNvPr id="505" name="Google Shape;505;p36"/>
          <p:cNvPicPr preferRelativeResize="0"/>
          <p:nvPr/>
        </p:nvPicPr>
        <p:blipFill rotWithShape="1">
          <a:blip r:embed="rId3">
            <a:alphaModFix/>
          </a:blip>
          <a:srcRect/>
          <a:stretch/>
        </p:blipFill>
        <p:spPr>
          <a:xfrm>
            <a:off x="1305243" y="-2014598"/>
            <a:ext cx="8752097" cy="8752097"/>
          </a:xfrm>
          <a:prstGeom prst="rect">
            <a:avLst/>
          </a:prstGeom>
          <a:noFill/>
          <a:ln>
            <a:noFill/>
          </a:ln>
        </p:spPr>
      </p:pic>
      <p:sp>
        <p:nvSpPr>
          <p:cNvPr id="508" name="Google Shape;508;p36"/>
          <p:cNvSpPr txBox="1">
            <a:spLocks noGrp="1"/>
          </p:cNvSpPr>
          <p:nvPr>
            <p:ph type="body" idx="1"/>
          </p:nvPr>
        </p:nvSpPr>
        <p:spPr>
          <a:xfrm>
            <a:off x="3096343" y="1448307"/>
            <a:ext cx="5165100" cy="1316100"/>
          </a:xfrm>
          <a:prstGeom prst="rect">
            <a:avLst/>
          </a:prstGeom>
          <a:noFill/>
          <a:ln>
            <a:noFill/>
          </a:ln>
        </p:spPr>
        <p:txBody>
          <a:bodyPr spcFirstLastPara="1" wrap="square" lIns="91425" tIns="45700" rIns="91425" bIns="45700" anchor="t" anchorCtr="0">
            <a:normAutofit/>
          </a:bodyPr>
          <a:lstStyle>
            <a:lvl1pPr marL="228600" marR="0" lvl="0" indent="-114300" algn="l" rtl="0">
              <a:lnSpc>
                <a:spcPct val="100000"/>
              </a:lnSpc>
              <a:spcBef>
                <a:spcPts val="260"/>
              </a:spcBef>
              <a:spcAft>
                <a:spcPts val="0"/>
              </a:spcAft>
              <a:buClr>
                <a:schemeClr val="dk1"/>
              </a:buClr>
              <a:buSzPts val="2600"/>
              <a:buFont typeface="Poppins"/>
              <a:buNone/>
              <a:defRPr sz="1300" b="0" i="0" u="none" strike="noStrike" cap="none">
                <a:solidFill>
                  <a:schemeClr val="dk1"/>
                </a:solidFill>
                <a:latin typeface="Poppins Light"/>
                <a:ea typeface="Poppins Light"/>
                <a:cs typeface="Poppins Light"/>
                <a:sym typeface="Poppins Light"/>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sp>
        <p:nvSpPr>
          <p:cNvPr id="509" name="Google Shape;509;p36"/>
          <p:cNvSpPr txBox="1">
            <a:spLocks noGrp="1"/>
          </p:cNvSpPr>
          <p:nvPr>
            <p:ph type="body" idx="2"/>
          </p:nvPr>
        </p:nvSpPr>
        <p:spPr>
          <a:xfrm>
            <a:off x="3096343" y="521550"/>
            <a:ext cx="4742415" cy="718260"/>
          </a:xfrm>
          <a:prstGeom prst="rect">
            <a:avLst/>
          </a:prstGeom>
          <a:noFill/>
          <a:ln>
            <a:noFill/>
          </a:ln>
        </p:spPr>
        <p:txBody>
          <a:bodyPr spcFirstLastPara="1" wrap="square" lIns="91425" tIns="45700" rIns="91425" bIns="45700" anchor="t" anchorCtr="0">
            <a:normAutofit/>
          </a:bodyPr>
          <a:lstStyle>
            <a:lvl1pPr marL="0" marR="0" lvl="0" indent="-114300" algn="l" rtl="0">
              <a:lnSpc>
                <a:spcPct val="100000"/>
              </a:lnSpc>
              <a:spcBef>
                <a:spcPts val="450"/>
              </a:spcBef>
              <a:spcAft>
                <a:spcPts val="0"/>
              </a:spcAft>
              <a:buClr>
                <a:schemeClr val="dk1"/>
              </a:buClr>
              <a:buSzPts val="4500"/>
              <a:buFont typeface="Poppins"/>
              <a:buNone/>
              <a:defRPr sz="2250" b="1" i="0" u="none" strike="noStrike" cap="none">
                <a:solidFill>
                  <a:srgbClr val="FF161F"/>
                </a:solidFill>
                <a:latin typeface="Poppins"/>
                <a:ea typeface="Poppins"/>
                <a:cs typeface="Poppins"/>
                <a:sym typeface="Poppins"/>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sp>
        <p:nvSpPr>
          <p:cNvPr id="510" name="Google Shape;510;p36"/>
          <p:cNvSpPr txBox="1">
            <a:spLocks noGrp="1"/>
          </p:cNvSpPr>
          <p:nvPr>
            <p:ph type="body" idx="3"/>
          </p:nvPr>
        </p:nvSpPr>
        <p:spPr>
          <a:xfrm>
            <a:off x="3096343" y="2843145"/>
            <a:ext cx="5165155" cy="1186595"/>
          </a:xfrm>
          <a:prstGeom prst="rect">
            <a:avLst/>
          </a:prstGeom>
          <a:noFill/>
          <a:ln>
            <a:noFill/>
          </a:ln>
        </p:spPr>
        <p:txBody>
          <a:bodyPr spcFirstLastPara="1" wrap="square" lIns="91425" tIns="45700" rIns="91425" bIns="45700" anchor="t" anchorCtr="0">
            <a:normAutofit/>
          </a:bodyPr>
          <a:lstStyle>
            <a:lvl1pPr marL="228600" marR="0" lvl="0" indent="-114300" algn="l" rtl="0">
              <a:lnSpc>
                <a:spcPct val="100000"/>
              </a:lnSpc>
              <a:spcBef>
                <a:spcPts val="260"/>
              </a:spcBef>
              <a:spcAft>
                <a:spcPts val="0"/>
              </a:spcAft>
              <a:buClr>
                <a:schemeClr val="dk1"/>
              </a:buClr>
              <a:buSzPts val="2600"/>
              <a:buFont typeface="Poppins"/>
              <a:buNone/>
              <a:defRPr sz="1300" b="0" i="0" u="none" strike="noStrike" cap="none">
                <a:solidFill>
                  <a:schemeClr val="dk1"/>
                </a:solidFill>
                <a:latin typeface="Poppins Light"/>
                <a:ea typeface="Poppins Light"/>
                <a:cs typeface="Poppins Light"/>
                <a:sym typeface="Poppins Light"/>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grpSp>
        <p:nvGrpSpPr>
          <p:cNvPr id="14" name="Agrupar 13">
            <a:extLst>
              <a:ext uri="{FF2B5EF4-FFF2-40B4-BE49-F238E27FC236}">
                <a16:creationId xmlns:a16="http://schemas.microsoft.com/office/drawing/2014/main" id="{B734B952-F72D-4673-19A6-58B0A3DBCB58}"/>
              </a:ext>
            </a:extLst>
          </p:cNvPr>
          <p:cNvGrpSpPr/>
          <p:nvPr userDrawn="1"/>
        </p:nvGrpSpPr>
        <p:grpSpPr>
          <a:xfrm>
            <a:off x="403936" y="372500"/>
            <a:ext cx="1717555" cy="1717555"/>
            <a:chOff x="347995" y="598908"/>
            <a:chExt cx="3435110" cy="3435110"/>
          </a:xfrm>
        </p:grpSpPr>
        <p:pic>
          <p:nvPicPr>
            <p:cNvPr id="15" name="Google Shape;230;p21">
              <a:extLst>
                <a:ext uri="{FF2B5EF4-FFF2-40B4-BE49-F238E27FC236}">
                  <a16:creationId xmlns:a16="http://schemas.microsoft.com/office/drawing/2014/main" id="{1FCFBEB6-5727-3B38-F637-D527FAF03A33}"/>
                </a:ext>
              </a:extLst>
            </p:cNvPr>
            <p:cNvPicPr preferRelativeResize="0"/>
            <p:nvPr userDrawn="1"/>
          </p:nvPicPr>
          <p:blipFill rotWithShape="1">
            <a:blip r:embed="rId4">
              <a:alphaModFix/>
            </a:blip>
            <a:srcRect/>
            <a:stretch/>
          </p:blipFill>
          <p:spPr>
            <a:xfrm>
              <a:off x="347995" y="598908"/>
              <a:ext cx="3435110" cy="3435110"/>
            </a:xfrm>
            <a:prstGeom prst="rect">
              <a:avLst/>
            </a:prstGeom>
            <a:noFill/>
            <a:ln>
              <a:noFill/>
            </a:ln>
          </p:spPr>
        </p:pic>
        <p:sp>
          <p:nvSpPr>
            <p:cNvPr id="16" name="Google Shape;231;p21">
              <a:extLst>
                <a:ext uri="{FF2B5EF4-FFF2-40B4-BE49-F238E27FC236}">
                  <a16:creationId xmlns:a16="http://schemas.microsoft.com/office/drawing/2014/main" id="{FF9A61FC-F4D4-3784-96E0-9C5CE026C2F9}"/>
                </a:ext>
              </a:extLst>
            </p:cNvPr>
            <p:cNvSpPr txBox="1"/>
            <p:nvPr userDrawn="1"/>
          </p:nvSpPr>
          <p:spPr>
            <a:xfrm>
              <a:off x="949457" y="1050054"/>
              <a:ext cx="2573704" cy="161582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en-US" sz="1750" b="0" i="0" u="none" strike="noStrike" cap="none" dirty="0">
                  <a:solidFill>
                    <a:srgbClr val="FFFFFF"/>
                  </a:solidFill>
                  <a:latin typeface="Poppins Light"/>
                  <a:ea typeface="Poppins Light"/>
                  <a:cs typeface="Poppins Light"/>
                  <a:sym typeface="Poppins Light"/>
                </a:rPr>
                <a:t>Vamos fazer uma</a:t>
              </a:r>
            </a:p>
            <a:p>
              <a:pPr marL="0" marR="0" lvl="0" indent="0" algn="l" rtl="0">
                <a:lnSpc>
                  <a:spcPct val="100000"/>
                </a:lnSpc>
                <a:spcBef>
                  <a:spcPts val="0"/>
                </a:spcBef>
                <a:spcAft>
                  <a:spcPts val="0"/>
                </a:spcAft>
                <a:buClr>
                  <a:srgbClr val="000000"/>
                </a:buClr>
                <a:buSzPts val="3500"/>
                <a:buFont typeface="Arial"/>
                <a:buNone/>
              </a:pPr>
              <a:r>
                <a:rPr lang="en-US" sz="1750" b="1" i="0" u="none" strike="noStrike" cap="none" dirty="0">
                  <a:solidFill>
                    <a:srgbClr val="FFFFFF"/>
                  </a:solidFill>
                  <a:latin typeface="Poppins"/>
                  <a:ea typeface="Poppins"/>
                  <a:cs typeface="Poppins"/>
                  <a:sym typeface="Poppins"/>
                </a:rPr>
                <a:t>atividade</a:t>
              </a:r>
              <a:endParaRPr lang="en-US" sz="1750" b="0" i="0" u="none" strike="noStrike" cap="none" dirty="0">
                <a:solidFill>
                  <a:srgbClr val="FFFFFF"/>
                </a:solidFill>
                <a:latin typeface="Poppins Light"/>
                <a:ea typeface="Poppins Light"/>
                <a:cs typeface="Poppins Light"/>
                <a:sym typeface="Poppins Light"/>
              </a:endParaRPr>
            </a:p>
          </p:txBody>
        </p:sp>
      </p:grpSp>
      <p:grpSp>
        <p:nvGrpSpPr>
          <p:cNvPr id="6" name="Agrupar 5">
            <a:extLst>
              <a:ext uri="{FF2B5EF4-FFF2-40B4-BE49-F238E27FC236}">
                <a16:creationId xmlns:a16="http://schemas.microsoft.com/office/drawing/2014/main" id="{7930685A-9C35-4687-5CC8-C6C9E283D55C}"/>
              </a:ext>
            </a:extLst>
          </p:cNvPr>
          <p:cNvGrpSpPr/>
          <p:nvPr userDrawn="1"/>
        </p:nvGrpSpPr>
        <p:grpSpPr>
          <a:xfrm>
            <a:off x="0" y="4768609"/>
            <a:ext cx="1826696" cy="374891"/>
            <a:chOff x="0" y="9537218"/>
            <a:chExt cx="3653392" cy="749782"/>
          </a:xfrm>
        </p:grpSpPr>
        <p:pic>
          <p:nvPicPr>
            <p:cNvPr id="7" name="Gráfico 6">
              <a:extLst>
                <a:ext uri="{FF2B5EF4-FFF2-40B4-BE49-F238E27FC236}">
                  <a16:creationId xmlns:a16="http://schemas.microsoft.com/office/drawing/2014/main" id="{97637C47-7BFF-3F39-C758-EBA8B79E2E4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flipH="1">
              <a:off x="0" y="9537218"/>
              <a:ext cx="3653392" cy="749782"/>
            </a:xfrm>
            <a:prstGeom prst="rect">
              <a:avLst/>
            </a:prstGeom>
          </p:spPr>
        </p:pic>
        <p:pic>
          <p:nvPicPr>
            <p:cNvPr id="8" name="Imagem 7" descr="Logotipo">
              <a:extLst>
                <a:ext uri="{FF2B5EF4-FFF2-40B4-BE49-F238E27FC236}">
                  <a16:creationId xmlns:a16="http://schemas.microsoft.com/office/drawing/2014/main" id="{A648F3F8-87D6-8D4B-F508-5B59F163A33B}"/>
                </a:ext>
              </a:extLst>
            </p:cNvPr>
            <p:cNvPicPr>
              <a:picLocks noChangeAspect="1"/>
            </p:cNvPicPr>
            <p:nvPr userDrawn="1"/>
          </p:nvPicPr>
          <p:blipFill rotWithShape="1">
            <a:blip r:embed="rId7"/>
            <a:srcRect l="6765" t="26294" r="7030" b="17974"/>
            <a:stretch/>
          </p:blipFill>
          <p:spPr>
            <a:xfrm>
              <a:off x="372132" y="9710738"/>
              <a:ext cx="3025117" cy="487362"/>
            </a:xfrm>
            <a:prstGeom prst="rect">
              <a:avLst/>
            </a:prstGeom>
          </p:spPr>
        </p:pic>
      </p:grpSp>
    </p:spTree>
    <p:extLst>
      <p:ext uri="{BB962C8B-B14F-4D97-AF65-F5344CB8AC3E}">
        <p14:creationId xmlns:p14="http://schemas.microsoft.com/office/powerpoint/2010/main" val="1838517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EstudoCaso">
  <p:cSld name="3_EstudoCaso">
    <p:spTree>
      <p:nvGrpSpPr>
        <p:cNvPr id="1" name="Shape 107"/>
        <p:cNvGrpSpPr/>
        <p:nvPr/>
      </p:nvGrpSpPr>
      <p:grpSpPr>
        <a:xfrm>
          <a:off x="0" y="0"/>
          <a:ext cx="0" cy="0"/>
          <a:chOff x="0" y="0"/>
          <a:chExt cx="0" cy="0"/>
        </a:xfrm>
      </p:grpSpPr>
      <p:sp>
        <p:nvSpPr>
          <p:cNvPr id="108" name="Google Shape;108;p67"/>
          <p:cNvSpPr/>
          <p:nvPr/>
        </p:nvSpPr>
        <p:spPr>
          <a:xfrm>
            <a:off x="0" y="-12063"/>
            <a:ext cx="3861900" cy="5155500"/>
          </a:xfrm>
          <a:prstGeom prst="rect">
            <a:avLst/>
          </a:prstGeom>
          <a:solidFill>
            <a:srgbClr val="28576E"/>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sp>
        <p:nvSpPr>
          <p:cNvPr id="109" name="Google Shape;109;p67"/>
          <p:cNvSpPr txBox="1">
            <a:spLocks noGrp="1"/>
          </p:cNvSpPr>
          <p:nvPr>
            <p:ph type="body" idx="1"/>
          </p:nvPr>
        </p:nvSpPr>
        <p:spPr>
          <a:xfrm>
            <a:off x="4397769" y="695941"/>
            <a:ext cx="3698415" cy="718260"/>
          </a:xfrm>
          <a:prstGeom prst="rect">
            <a:avLst/>
          </a:prstGeom>
          <a:noFill/>
          <a:ln>
            <a:noFill/>
          </a:ln>
        </p:spPr>
        <p:txBody>
          <a:bodyPr spcFirstLastPara="1" wrap="square" lIns="91425" tIns="45700" rIns="91425" bIns="45700" anchor="t" anchorCtr="0">
            <a:normAutofit/>
          </a:bodyPr>
          <a:lstStyle>
            <a:lvl1pPr marL="228600" marR="0" lvl="0" indent="-114300" algn="l" rtl="0">
              <a:lnSpc>
                <a:spcPct val="100000"/>
              </a:lnSpc>
              <a:spcBef>
                <a:spcPts val="450"/>
              </a:spcBef>
              <a:spcAft>
                <a:spcPts val="0"/>
              </a:spcAft>
              <a:buClr>
                <a:schemeClr val="dk1"/>
              </a:buClr>
              <a:buSzPts val="4500"/>
              <a:buFont typeface="Poppins"/>
              <a:buNone/>
              <a:defRPr sz="2250" b="1" i="0" u="none" strike="noStrike" cap="none">
                <a:solidFill>
                  <a:srgbClr val="FF161F"/>
                </a:solidFill>
                <a:latin typeface="Poppins"/>
                <a:ea typeface="Poppins"/>
                <a:cs typeface="Poppins"/>
                <a:sym typeface="Poppins"/>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sp>
        <p:nvSpPr>
          <p:cNvPr id="110" name="Google Shape;110;p67"/>
          <p:cNvSpPr txBox="1">
            <a:spLocks noGrp="1"/>
          </p:cNvSpPr>
          <p:nvPr>
            <p:ph type="body" idx="2"/>
          </p:nvPr>
        </p:nvSpPr>
        <p:spPr>
          <a:xfrm>
            <a:off x="4572000" y="1765056"/>
            <a:ext cx="3698415" cy="622179"/>
          </a:xfrm>
          <a:prstGeom prst="rect">
            <a:avLst/>
          </a:prstGeom>
          <a:noFill/>
          <a:ln>
            <a:noFill/>
          </a:ln>
        </p:spPr>
        <p:txBody>
          <a:bodyPr spcFirstLastPara="1" wrap="square" lIns="91425" tIns="45700" rIns="91425" bIns="45700" anchor="t" anchorCtr="0">
            <a:normAutofit/>
          </a:bodyPr>
          <a:lstStyle>
            <a:lvl1pPr marL="228600" marR="0" lvl="0" indent="-114300" algn="l" rtl="0">
              <a:lnSpc>
                <a:spcPct val="100000"/>
              </a:lnSpc>
              <a:spcBef>
                <a:spcPts val="260"/>
              </a:spcBef>
              <a:spcAft>
                <a:spcPts val="0"/>
              </a:spcAft>
              <a:buClr>
                <a:schemeClr val="dk1"/>
              </a:buClr>
              <a:buSzPts val="2600"/>
              <a:buFont typeface="Poppins"/>
              <a:buNone/>
              <a:defRPr sz="1300" b="0" i="0" u="none" strike="noStrike" cap="none">
                <a:solidFill>
                  <a:schemeClr val="dk1"/>
                </a:solidFill>
                <a:latin typeface="Poppins Light"/>
                <a:ea typeface="Poppins Light"/>
                <a:cs typeface="Poppins Light"/>
                <a:sym typeface="Poppins Light"/>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sp>
        <p:nvSpPr>
          <p:cNvPr id="111" name="Google Shape;111;p67"/>
          <p:cNvSpPr txBox="1"/>
          <p:nvPr/>
        </p:nvSpPr>
        <p:spPr>
          <a:xfrm>
            <a:off x="4340251" y="1665616"/>
            <a:ext cx="165750" cy="44165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Clr>
                <a:srgbClr val="000000"/>
              </a:buClr>
              <a:buSzPts val="4099"/>
              <a:buFont typeface="Arial"/>
              <a:buNone/>
            </a:pPr>
            <a:r>
              <a:rPr lang="pt-BR" sz="2050" b="1" i="0" u="none" strike="noStrike" cap="none" dirty="0">
                <a:solidFill>
                  <a:srgbClr val="FF161F"/>
                </a:solidFill>
                <a:latin typeface="Poppins"/>
                <a:ea typeface="Poppins"/>
                <a:cs typeface="Poppins"/>
                <a:sym typeface="Poppins"/>
              </a:rPr>
              <a:t>1</a:t>
            </a:r>
            <a:endParaRPr sz="700" b="0" i="0" u="none" strike="noStrike" cap="none" dirty="0">
              <a:solidFill>
                <a:srgbClr val="FF161F"/>
              </a:solidFill>
              <a:latin typeface="Poppins"/>
              <a:ea typeface="Poppins"/>
              <a:cs typeface="Poppins"/>
              <a:sym typeface="Poppins"/>
            </a:endParaRPr>
          </a:p>
        </p:txBody>
      </p:sp>
      <p:sp>
        <p:nvSpPr>
          <p:cNvPr id="112" name="Google Shape;112;p67"/>
          <p:cNvSpPr txBox="1"/>
          <p:nvPr/>
        </p:nvSpPr>
        <p:spPr>
          <a:xfrm>
            <a:off x="4340251" y="2424520"/>
            <a:ext cx="115050" cy="44165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Clr>
                <a:srgbClr val="000000"/>
              </a:buClr>
              <a:buSzPts val="4099"/>
              <a:buFont typeface="Arial"/>
              <a:buNone/>
            </a:pPr>
            <a:r>
              <a:rPr lang="pt-BR" sz="2050" b="1" i="0" u="none" strike="noStrike" cap="none" dirty="0">
                <a:solidFill>
                  <a:srgbClr val="FF161F"/>
                </a:solidFill>
                <a:latin typeface="Poppins"/>
                <a:ea typeface="Poppins"/>
                <a:cs typeface="Poppins"/>
                <a:sym typeface="Poppins"/>
              </a:rPr>
              <a:t>2</a:t>
            </a:r>
            <a:endParaRPr sz="700" b="0" i="0" u="none" strike="noStrike" cap="none" dirty="0">
              <a:solidFill>
                <a:srgbClr val="FF161F"/>
              </a:solidFill>
              <a:latin typeface="Poppins"/>
              <a:ea typeface="Poppins"/>
              <a:cs typeface="Poppins"/>
              <a:sym typeface="Poppins"/>
            </a:endParaRPr>
          </a:p>
        </p:txBody>
      </p:sp>
      <p:sp>
        <p:nvSpPr>
          <p:cNvPr id="113" name="Google Shape;113;p67"/>
          <p:cNvSpPr txBox="1"/>
          <p:nvPr/>
        </p:nvSpPr>
        <p:spPr>
          <a:xfrm>
            <a:off x="4318986" y="3183425"/>
            <a:ext cx="168450" cy="44165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Clr>
                <a:srgbClr val="000000"/>
              </a:buClr>
              <a:buSzPts val="4099"/>
              <a:buFont typeface="Arial"/>
              <a:buNone/>
            </a:pPr>
            <a:r>
              <a:rPr lang="pt-BR" sz="2050" b="1" i="0" u="none" strike="noStrike" cap="none" dirty="0">
                <a:solidFill>
                  <a:srgbClr val="FF161F"/>
                </a:solidFill>
                <a:latin typeface="Poppins"/>
                <a:ea typeface="Poppins"/>
                <a:cs typeface="Poppins"/>
                <a:sym typeface="Poppins"/>
              </a:rPr>
              <a:t>3</a:t>
            </a:r>
            <a:endParaRPr sz="700" b="0" i="0" u="none" strike="noStrike" cap="none" dirty="0">
              <a:solidFill>
                <a:srgbClr val="FF161F"/>
              </a:solidFill>
              <a:latin typeface="Poppins"/>
              <a:ea typeface="Poppins"/>
              <a:cs typeface="Poppins"/>
              <a:sym typeface="Poppins"/>
            </a:endParaRPr>
          </a:p>
        </p:txBody>
      </p:sp>
      <p:grpSp>
        <p:nvGrpSpPr>
          <p:cNvPr id="114" name="Google Shape;114;p67"/>
          <p:cNvGrpSpPr/>
          <p:nvPr/>
        </p:nvGrpSpPr>
        <p:grpSpPr>
          <a:xfrm>
            <a:off x="403936" y="372500"/>
            <a:ext cx="1717555" cy="1717555"/>
            <a:chOff x="347995" y="598908"/>
            <a:chExt cx="3435110" cy="3435110"/>
          </a:xfrm>
        </p:grpSpPr>
        <p:pic>
          <p:nvPicPr>
            <p:cNvPr id="115" name="Google Shape;115;p67"/>
            <p:cNvPicPr preferRelativeResize="0"/>
            <p:nvPr/>
          </p:nvPicPr>
          <p:blipFill rotWithShape="1">
            <a:blip r:embed="rId2">
              <a:alphaModFix/>
            </a:blip>
            <a:srcRect/>
            <a:stretch/>
          </p:blipFill>
          <p:spPr>
            <a:xfrm>
              <a:off x="347995" y="598908"/>
              <a:ext cx="3435110" cy="3435110"/>
            </a:xfrm>
            <a:prstGeom prst="rect">
              <a:avLst/>
            </a:prstGeom>
            <a:noFill/>
            <a:ln>
              <a:noFill/>
            </a:ln>
          </p:spPr>
        </p:pic>
        <p:sp>
          <p:nvSpPr>
            <p:cNvPr id="116" name="Google Shape;116;p67"/>
            <p:cNvSpPr txBox="1"/>
            <p:nvPr/>
          </p:nvSpPr>
          <p:spPr>
            <a:xfrm>
              <a:off x="949457" y="1050054"/>
              <a:ext cx="2573704" cy="161582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500"/>
                <a:buFont typeface="Arial"/>
                <a:buNone/>
              </a:pPr>
              <a:r>
                <a:rPr lang="pt-BR" sz="1750" b="0" i="0" u="none" strike="noStrike" cap="none" dirty="0">
                  <a:solidFill>
                    <a:srgbClr val="FFFFFF"/>
                  </a:solidFill>
                  <a:latin typeface="Poppins Light"/>
                  <a:ea typeface="Poppins Light"/>
                  <a:cs typeface="Poppins Light"/>
                  <a:sym typeface="Poppins Light"/>
                </a:rPr>
                <a:t>Vamos fazer uma</a:t>
              </a:r>
              <a:endParaRPr sz="700" dirty="0"/>
            </a:p>
            <a:p>
              <a:pPr marL="0" marR="0" lvl="0" indent="0" algn="l" rtl="0">
                <a:lnSpc>
                  <a:spcPct val="100000"/>
                </a:lnSpc>
                <a:spcBef>
                  <a:spcPts val="0"/>
                </a:spcBef>
                <a:spcAft>
                  <a:spcPts val="0"/>
                </a:spcAft>
                <a:buClr>
                  <a:srgbClr val="000000"/>
                </a:buClr>
                <a:buSzPts val="3500"/>
                <a:buFont typeface="Arial"/>
                <a:buNone/>
              </a:pPr>
              <a:r>
                <a:rPr lang="pt-BR" sz="1750" b="1" i="0" u="none" strike="noStrike" cap="none" dirty="0">
                  <a:solidFill>
                    <a:srgbClr val="FFFFFF"/>
                  </a:solidFill>
                  <a:latin typeface="Poppins"/>
                  <a:ea typeface="Poppins"/>
                  <a:cs typeface="Poppins"/>
                  <a:sym typeface="Poppins"/>
                </a:rPr>
                <a:t>atividade</a:t>
              </a:r>
              <a:endParaRPr sz="1750" b="0" i="0" u="none" strike="noStrike" cap="none" dirty="0">
                <a:solidFill>
                  <a:srgbClr val="FFFFFF"/>
                </a:solidFill>
                <a:latin typeface="Poppins Light"/>
                <a:ea typeface="Poppins Light"/>
                <a:cs typeface="Poppins Light"/>
                <a:sym typeface="Poppins Light"/>
              </a:endParaRPr>
            </a:p>
          </p:txBody>
        </p:sp>
      </p:grpSp>
      <p:sp>
        <p:nvSpPr>
          <p:cNvPr id="117" name="Google Shape;117;p67"/>
          <p:cNvSpPr txBox="1">
            <a:spLocks noGrp="1"/>
          </p:cNvSpPr>
          <p:nvPr>
            <p:ph type="body" idx="3"/>
          </p:nvPr>
        </p:nvSpPr>
        <p:spPr>
          <a:xfrm>
            <a:off x="4572000" y="2524754"/>
            <a:ext cx="3698415" cy="622179"/>
          </a:xfrm>
          <a:prstGeom prst="rect">
            <a:avLst/>
          </a:prstGeom>
          <a:noFill/>
          <a:ln>
            <a:noFill/>
          </a:ln>
        </p:spPr>
        <p:txBody>
          <a:bodyPr spcFirstLastPara="1" wrap="square" lIns="91425" tIns="45700" rIns="91425" bIns="45700" anchor="t" anchorCtr="0">
            <a:normAutofit/>
          </a:bodyPr>
          <a:lstStyle>
            <a:lvl1pPr marL="228600" marR="0" lvl="0" indent="-114300" algn="l" rtl="0">
              <a:lnSpc>
                <a:spcPct val="100000"/>
              </a:lnSpc>
              <a:spcBef>
                <a:spcPts val="260"/>
              </a:spcBef>
              <a:spcAft>
                <a:spcPts val="0"/>
              </a:spcAft>
              <a:buClr>
                <a:schemeClr val="dk1"/>
              </a:buClr>
              <a:buSzPts val="2600"/>
              <a:buFont typeface="Poppins"/>
              <a:buNone/>
              <a:defRPr sz="1300" b="0" i="0" u="none" strike="noStrike" cap="none">
                <a:solidFill>
                  <a:schemeClr val="dk1"/>
                </a:solidFill>
                <a:latin typeface="Poppins Light"/>
                <a:ea typeface="Poppins Light"/>
                <a:cs typeface="Poppins Light"/>
                <a:sym typeface="Poppins Light"/>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sp>
        <p:nvSpPr>
          <p:cNvPr id="118" name="Google Shape;118;p67"/>
          <p:cNvSpPr txBox="1">
            <a:spLocks noGrp="1"/>
          </p:cNvSpPr>
          <p:nvPr>
            <p:ph type="body" idx="4"/>
          </p:nvPr>
        </p:nvSpPr>
        <p:spPr>
          <a:xfrm>
            <a:off x="4572000" y="3284451"/>
            <a:ext cx="3698415" cy="622179"/>
          </a:xfrm>
          <a:prstGeom prst="rect">
            <a:avLst/>
          </a:prstGeom>
          <a:noFill/>
          <a:ln>
            <a:noFill/>
          </a:ln>
        </p:spPr>
        <p:txBody>
          <a:bodyPr spcFirstLastPara="1" wrap="square" lIns="91425" tIns="45700" rIns="91425" bIns="45700" anchor="t" anchorCtr="0">
            <a:normAutofit/>
          </a:bodyPr>
          <a:lstStyle>
            <a:lvl1pPr marL="228600" marR="0" lvl="0" indent="-114300" algn="l" rtl="0">
              <a:lnSpc>
                <a:spcPct val="100000"/>
              </a:lnSpc>
              <a:spcBef>
                <a:spcPts val="260"/>
              </a:spcBef>
              <a:spcAft>
                <a:spcPts val="0"/>
              </a:spcAft>
              <a:buClr>
                <a:schemeClr val="dk1"/>
              </a:buClr>
              <a:buSzPts val="2600"/>
              <a:buFont typeface="Poppins"/>
              <a:buNone/>
              <a:defRPr sz="1300" b="0" i="0" u="none" strike="noStrike" cap="none">
                <a:solidFill>
                  <a:schemeClr val="dk1"/>
                </a:solidFill>
                <a:latin typeface="Poppins Light"/>
                <a:ea typeface="Poppins Light"/>
                <a:cs typeface="Poppins Light"/>
                <a:sym typeface="Poppins Light"/>
              </a:defRPr>
            </a:lvl1pPr>
            <a:lvl2pPr marL="457200" marR="0" lvl="1" indent="-203200" algn="l" rtl="0">
              <a:lnSpc>
                <a:spcPct val="100000"/>
              </a:lnSpc>
              <a:spcBef>
                <a:spcPts val="280"/>
              </a:spcBef>
              <a:spcAft>
                <a:spcPts val="0"/>
              </a:spcAft>
              <a:buClr>
                <a:schemeClr val="dk1"/>
              </a:buClr>
              <a:buSzPts val="2800"/>
              <a:buFont typeface="Poppins"/>
              <a:buChar char="–"/>
              <a:defRPr sz="1400" b="0" i="0" u="none" strike="noStrike" cap="none">
                <a:solidFill>
                  <a:schemeClr val="dk1"/>
                </a:solidFill>
                <a:latin typeface="Poppins"/>
                <a:ea typeface="Poppins"/>
                <a:cs typeface="Poppins"/>
                <a:sym typeface="Poppins"/>
              </a:defRPr>
            </a:lvl2pPr>
            <a:lvl3pPr marL="685800" marR="0" lvl="2" indent="-190500" algn="l" rtl="0">
              <a:lnSpc>
                <a:spcPct val="100000"/>
              </a:lnSpc>
              <a:spcBef>
                <a:spcPts val="240"/>
              </a:spcBef>
              <a:spcAft>
                <a:spcPts val="0"/>
              </a:spcAft>
              <a:buClr>
                <a:schemeClr val="dk1"/>
              </a:buClr>
              <a:buSzPts val="2400"/>
              <a:buFont typeface="Poppins"/>
              <a:buChar char="•"/>
              <a:defRPr sz="1200" b="0" i="0" u="none" strike="noStrike" cap="none">
                <a:solidFill>
                  <a:schemeClr val="dk1"/>
                </a:solidFill>
                <a:latin typeface="Poppins"/>
                <a:ea typeface="Poppins"/>
                <a:cs typeface="Poppins"/>
                <a:sym typeface="Poppins"/>
              </a:defRPr>
            </a:lvl3pPr>
            <a:lvl4pPr marL="914400" marR="0" lvl="3"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4pPr>
            <a:lvl5pPr marL="1143000" marR="0" lvl="4"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5pPr>
            <a:lvl6pPr marL="1371600" marR="0" lvl="5"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6pPr>
            <a:lvl7pPr marL="1600200" marR="0" lvl="6"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7pPr>
            <a:lvl8pPr marL="1828800" marR="0" lvl="7"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8pPr>
            <a:lvl9pPr marL="2057400" marR="0" lvl="8" indent="-177800" algn="l" rtl="0">
              <a:lnSpc>
                <a:spcPct val="100000"/>
              </a:lnSpc>
              <a:spcBef>
                <a:spcPts val="200"/>
              </a:spcBef>
              <a:spcAft>
                <a:spcPts val="0"/>
              </a:spcAft>
              <a:buClr>
                <a:schemeClr val="dk1"/>
              </a:buClr>
              <a:buSzPts val="2000"/>
              <a:buFont typeface="Poppins"/>
              <a:buChar char="•"/>
              <a:defRPr sz="1000" b="0" i="0" u="none" strike="noStrike" cap="none">
                <a:solidFill>
                  <a:schemeClr val="dk1"/>
                </a:solidFill>
                <a:latin typeface="Poppins"/>
                <a:ea typeface="Poppins"/>
                <a:cs typeface="Poppins"/>
                <a:sym typeface="Poppins"/>
              </a:defRPr>
            </a:lvl9pPr>
          </a:lstStyle>
          <a:p>
            <a:endParaRPr/>
          </a:p>
        </p:txBody>
      </p:sp>
      <p:sp>
        <p:nvSpPr>
          <p:cNvPr id="119" name="Google Shape;119;p67"/>
          <p:cNvSpPr txBox="1">
            <a:spLocks noGrp="1"/>
          </p:cNvSpPr>
          <p:nvPr>
            <p:ph type="body" idx="5"/>
          </p:nvPr>
        </p:nvSpPr>
        <p:spPr>
          <a:xfrm>
            <a:off x="425843" y="2354252"/>
            <a:ext cx="2854768" cy="194925"/>
          </a:xfrm>
          <a:prstGeom prst="rect">
            <a:avLst/>
          </a:prstGeom>
          <a:noFill/>
          <a:ln>
            <a:noFill/>
          </a:ln>
        </p:spPr>
        <p:txBody>
          <a:bodyPr spcFirstLastPara="1" wrap="square" lIns="0" tIns="0" rIns="0" bIns="0" anchor="t" anchorCtr="0">
            <a:spAutoFit/>
          </a:bodyPr>
          <a:lstStyle>
            <a:lvl1pPr marL="228600" marR="0" lvl="0" indent="-114300" algn="l" rtl="0">
              <a:lnSpc>
                <a:spcPct val="100000"/>
              </a:lnSpc>
              <a:spcBef>
                <a:spcPts val="220"/>
              </a:spcBef>
              <a:spcAft>
                <a:spcPts val="0"/>
              </a:spcAft>
              <a:buClr>
                <a:schemeClr val="lt1"/>
              </a:buClr>
              <a:buSzPts val="2200"/>
              <a:buFont typeface="Arial"/>
              <a:buNone/>
              <a:defRPr sz="1100" b="0" i="0" u="none" strike="noStrike" cap="none">
                <a:solidFill>
                  <a:schemeClr val="lt1"/>
                </a:solidFill>
                <a:latin typeface="Poppins Light"/>
                <a:ea typeface="Poppins Light"/>
                <a:cs typeface="Poppins Light"/>
                <a:sym typeface="Poppins Light"/>
              </a:defRPr>
            </a:lvl1pPr>
            <a:lvl2pPr marL="457200" marR="0" lvl="1" indent="-203200" algn="l" rtl="0">
              <a:lnSpc>
                <a:spcPct val="100000"/>
              </a:lnSpc>
              <a:spcBef>
                <a:spcPts val="280"/>
              </a:spcBef>
              <a:spcAft>
                <a:spcPts val="0"/>
              </a:spcAft>
              <a:buClr>
                <a:schemeClr val="dk1"/>
              </a:buClr>
              <a:buSzPts val="2800"/>
              <a:buFont typeface="Arial"/>
              <a:buChar char="–"/>
              <a:defRPr sz="1400" b="0" i="0" u="none" strike="noStrike" cap="none">
                <a:solidFill>
                  <a:schemeClr val="dk1"/>
                </a:solidFill>
                <a:latin typeface="Calibri"/>
                <a:ea typeface="Calibri"/>
                <a:cs typeface="Calibri"/>
                <a:sym typeface="Calibri"/>
              </a:defRPr>
            </a:lvl2pPr>
            <a:lvl3pPr marL="685800" marR="0" lvl="2" indent="-190500" algn="l" rtl="0">
              <a:lnSpc>
                <a:spcPct val="100000"/>
              </a:lnSpc>
              <a:spcBef>
                <a:spcPts val="240"/>
              </a:spcBef>
              <a:spcAft>
                <a:spcPts val="0"/>
              </a:spcAft>
              <a:buClr>
                <a:schemeClr val="dk1"/>
              </a:buClr>
              <a:buSzPts val="2400"/>
              <a:buFont typeface="Arial"/>
              <a:buChar char="•"/>
              <a:defRPr sz="1200" b="0" i="0" u="none" strike="noStrike" cap="none">
                <a:solidFill>
                  <a:schemeClr val="dk1"/>
                </a:solidFill>
                <a:latin typeface="Calibri"/>
                <a:ea typeface="Calibri"/>
                <a:cs typeface="Calibri"/>
                <a:sym typeface="Calibri"/>
              </a:defRPr>
            </a:lvl3pPr>
            <a:lvl4pPr marL="914400" marR="0" lvl="3" indent="-177800" algn="l" rtl="0">
              <a:lnSpc>
                <a:spcPct val="100000"/>
              </a:lnSpc>
              <a:spcBef>
                <a:spcPts val="200"/>
              </a:spcBef>
              <a:spcAft>
                <a:spcPts val="0"/>
              </a:spcAft>
              <a:buClr>
                <a:schemeClr val="dk1"/>
              </a:buClr>
              <a:buSzPts val="2000"/>
              <a:buFont typeface="Arial"/>
              <a:buChar char="–"/>
              <a:defRPr sz="1000" b="0" i="0" u="none" strike="noStrike" cap="none">
                <a:solidFill>
                  <a:schemeClr val="dk1"/>
                </a:solidFill>
                <a:latin typeface="Calibri"/>
                <a:ea typeface="Calibri"/>
                <a:cs typeface="Calibri"/>
                <a:sym typeface="Calibri"/>
              </a:defRPr>
            </a:lvl4pPr>
            <a:lvl5pPr marL="1143000" marR="0" lvl="4" indent="-177800" algn="l" rtl="0">
              <a:lnSpc>
                <a:spcPct val="100000"/>
              </a:lnSpc>
              <a:spcBef>
                <a:spcPts val="200"/>
              </a:spcBef>
              <a:spcAft>
                <a:spcPts val="0"/>
              </a:spcAft>
              <a:buClr>
                <a:schemeClr val="dk1"/>
              </a:buClr>
              <a:buSzPts val="2000"/>
              <a:buFont typeface="Arial"/>
              <a:buChar char="»"/>
              <a:defRPr sz="1000" b="0" i="0" u="none" strike="noStrike" cap="none">
                <a:solidFill>
                  <a:schemeClr val="dk1"/>
                </a:solidFill>
                <a:latin typeface="Calibri"/>
                <a:ea typeface="Calibri"/>
                <a:cs typeface="Calibri"/>
                <a:sym typeface="Calibri"/>
              </a:defRPr>
            </a:lvl5pPr>
            <a:lvl6pPr marL="1371600" marR="0" lvl="5" indent="-177800" algn="l" rtl="0">
              <a:lnSpc>
                <a:spcPct val="100000"/>
              </a:lnSpc>
              <a:spcBef>
                <a:spcPts val="200"/>
              </a:spcBef>
              <a:spcAft>
                <a:spcPts val="0"/>
              </a:spcAft>
              <a:buClr>
                <a:schemeClr val="dk1"/>
              </a:buClr>
              <a:buSzPts val="2000"/>
              <a:buFont typeface="Arial"/>
              <a:buChar char="•"/>
              <a:defRPr sz="1000" b="0" i="0" u="none" strike="noStrike" cap="none">
                <a:solidFill>
                  <a:schemeClr val="dk1"/>
                </a:solidFill>
                <a:latin typeface="Calibri"/>
                <a:ea typeface="Calibri"/>
                <a:cs typeface="Calibri"/>
                <a:sym typeface="Calibri"/>
              </a:defRPr>
            </a:lvl6pPr>
            <a:lvl7pPr marL="1600200" marR="0" lvl="6" indent="-177800" algn="l" rtl="0">
              <a:lnSpc>
                <a:spcPct val="100000"/>
              </a:lnSpc>
              <a:spcBef>
                <a:spcPts val="200"/>
              </a:spcBef>
              <a:spcAft>
                <a:spcPts val="0"/>
              </a:spcAft>
              <a:buClr>
                <a:schemeClr val="dk1"/>
              </a:buClr>
              <a:buSzPts val="2000"/>
              <a:buFont typeface="Arial"/>
              <a:buChar char="•"/>
              <a:defRPr sz="1000" b="0" i="0" u="none" strike="noStrike" cap="none">
                <a:solidFill>
                  <a:schemeClr val="dk1"/>
                </a:solidFill>
                <a:latin typeface="Calibri"/>
                <a:ea typeface="Calibri"/>
                <a:cs typeface="Calibri"/>
                <a:sym typeface="Calibri"/>
              </a:defRPr>
            </a:lvl7pPr>
            <a:lvl8pPr marL="1828800" marR="0" lvl="7" indent="-177800" algn="l" rtl="0">
              <a:lnSpc>
                <a:spcPct val="100000"/>
              </a:lnSpc>
              <a:spcBef>
                <a:spcPts val="200"/>
              </a:spcBef>
              <a:spcAft>
                <a:spcPts val="0"/>
              </a:spcAft>
              <a:buClr>
                <a:schemeClr val="dk1"/>
              </a:buClr>
              <a:buSzPts val="2000"/>
              <a:buFont typeface="Arial"/>
              <a:buChar char="•"/>
              <a:defRPr sz="1000" b="0" i="0" u="none" strike="noStrike" cap="none">
                <a:solidFill>
                  <a:schemeClr val="dk1"/>
                </a:solidFill>
                <a:latin typeface="Calibri"/>
                <a:ea typeface="Calibri"/>
                <a:cs typeface="Calibri"/>
                <a:sym typeface="Calibri"/>
              </a:defRPr>
            </a:lvl8pPr>
            <a:lvl9pPr marL="2057400" marR="0" lvl="8" indent="-177800" algn="l" rtl="0">
              <a:lnSpc>
                <a:spcPct val="100000"/>
              </a:lnSpc>
              <a:spcBef>
                <a:spcPts val="200"/>
              </a:spcBef>
              <a:spcAft>
                <a:spcPts val="0"/>
              </a:spcAft>
              <a:buClr>
                <a:schemeClr val="dk1"/>
              </a:buClr>
              <a:buSzPts val="2000"/>
              <a:buFont typeface="Arial"/>
              <a:buChar char="•"/>
              <a:defRPr sz="1000" b="0" i="0" u="none" strike="noStrike" cap="none">
                <a:solidFill>
                  <a:schemeClr val="dk1"/>
                </a:solidFill>
                <a:latin typeface="Calibri"/>
                <a:ea typeface="Calibri"/>
                <a:cs typeface="Calibri"/>
                <a:sym typeface="Calibri"/>
              </a:defRPr>
            </a:lvl9pPr>
          </a:lstStyle>
          <a:p>
            <a:endParaRPr/>
          </a:p>
        </p:txBody>
      </p:sp>
      <p:grpSp>
        <p:nvGrpSpPr>
          <p:cNvPr id="120" name="Google Shape;120;p67"/>
          <p:cNvGrpSpPr/>
          <p:nvPr/>
        </p:nvGrpSpPr>
        <p:grpSpPr>
          <a:xfrm>
            <a:off x="7317301" y="4768609"/>
            <a:ext cx="1826696" cy="374891"/>
            <a:chOff x="14634602" y="9537218"/>
            <a:chExt cx="3653392" cy="749782"/>
          </a:xfrm>
        </p:grpSpPr>
        <p:pic>
          <p:nvPicPr>
            <p:cNvPr id="121" name="Google Shape;121;p67"/>
            <p:cNvPicPr preferRelativeResize="0"/>
            <p:nvPr/>
          </p:nvPicPr>
          <p:blipFill rotWithShape="1">
            <a:blip r:embed="rId3">
              <a:alphaModFix/>
            </a:blip>
            <a:srcRect/>
            <a:stretch/>
          </p:blipFill>
          <p:spPr>
            <a:xfrm>
              <a:off x="14634602" y="9537218"/>
              <a:ext cx="3653392" cy="749782"/>
            </a:xfrm>
            <a:prstGeom prst="rect">
              <a:avLst/>
            </a:prstGeom>
            <a:noFill/>
            <a:ln>
              <a:noFill/>
            </a:ln>
          </p:spPr>
        </p:pic>
        <p:pic>
          <p:nvPicPr>
            <p:cNvPr id="122" name="Google Shape;122;p67" descr="Logotipo"/>
            <p:cNvPicPr preferRelativeResize="0"/>
            <p:nvPr/>
          </p:nvPicPr>
          <p:blipFill rotWithShape="1">
            <a:blip r:embed="rId4">
              <a:alphaModFix/>
            </a:blip>
            <a:srcRect l="6765" t="26294" b="17973"/>
            <a:stretch/>
          </p:blipFill>
          <p:spPr>
            <a:xfrm>
              <a:off x="15016163" y="9710738"/>
              <a:ext cx="3271831" cy="487362"/>
            </a:xfrm>
            <a:prstGeom prst="rect">
              <a:avLst/>
            </a:prstGeom>
            <a:noFill/>
            <a:ln>
              <a:noFill/>
            </a:ln>
          </p:spPr>
        </p:pic>
      </p:grpSp>
      <p:grpSp>
        <p:nvGrpSpPr>
          <p:cNvPr id="123" name="Google Shape;123;p67"/>
          <p:cNvGrpSpPr/>
          <p:nvPr/>
        </p:nvGrpSpPr>
        <p:grpSpPr>
          <a:xfrm>
            <a:off x="414560" y="3719333"/>
            <a:ext cx="228479" cy="226099"/>
            <a:chOff x="6941066" y="2777637"/>
            <a:chExt cx="456958" cy="452197"/>
          </a:xfrm>
        </p:grpSpPr>
        <p:grpSp>
          <p:nvGrpSpPr>
            <p:cNvPr id="124" name="Google Shape;124;p67"/>
            <p:cNvGrpSpPr/>
            <p:nvPr/>
          </p:nvGrpSpPr>
          <p:grpSpPr>
            <a:xfrm>
              <a:off x="7226665" y="3067995"/>
              <a:ext cx="171359" cy="161839"/>
              <a:chOff x="7226665" y="3067995"/>
              <a:chExt cx="171359" cy="161839"/>
            </a:xfrm>
          </p:grpSpPr>
          <p:sp>
            <p:nvSpPr>
              <p:cNvPr id="125" name="Google Shape;125;p67"/>
              <p:cNvSpPr/>
              <p:nvPr/>
            </p:nvSpPr>
            <p:spPr>
              <a:xfrm>
                <a:off x="7269504" y="3067995"/>
                <a:ext cx="85679" cy="85679"/>
              </a:xfrm>
              <a:custGeom>
                <a:avLst/>
                <a:gdLst/>
                <a:ahLst/>
                <a:cxnLst/>
                <a:rect l="l" t="t" r="r" b="b"/>
                <a:pathLst>
                  <a:path w="85679" h="85679" extrusionOk="0">
                    <a:moveTo>
                      <a:pt x="85680" y="42840"/>
                    </a:moveTo>
                    <a:cubicBezTo>
                      <a:pt x="85680" y="66500"/>
                      <a:pt x="66500" y="85680"/>
                      <a:pt x="42840" y="85680"/>
                    </a:cubicBezTo>
                    <a:cubicBezTo>
                      <a:pt x="19180" y="85680"/>
                      <a:pt x="0" y="66500"/>
                      <a:pt x="0" y="42840"/>
                    </a:cubicBezTo>
                    <a:cubicBezTo>
                      <a:pt x="0" y="19180"/>
                      <a:pt x="19180" y="0"/>
                      <a:pt x="42840" y="0"/>
                    </a:cubicBezTo>
                    <a:cubicBezTo>
                      <a:pt x="66500" y="0"/>
                      <a:pt x="85680" y="19180"/>
                      <a:pt x="85680" y="42840"/>
                    </a:cubicBez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sp>
            <p:nvSpPr>
              <p:cNvPr id="126" name="Google Shape;126;p67"/>
              <p:cNvSpPr/>
              <p:nvPr/>
            </p:nvSpPr>
            <p:spPr>
              <a:xfrm>
                <a:off x="7226665" y="3162243"/>
                <a:ext cx="171359" cy="67591"/>
              </a:xfrm>
              <a:custGeom>
                <a:avLst/>
                <a:gdLst/>
                <a:ahLst/>
                <a:cxnLst/>
                <a:rect l="l" t="t" r="r" b="b"/>
                <a:pathLst>
                  <a:path w="171359" h="67591" extrusionOk="0">
                    <a:moveTo>
                      <a:pt x="171359" y="67592"/>
                    </a:moveTo>
                    <a:lnTo>
                      <a:pt x="171359" y="42840"/>
                    </a:lnTo>
                    <a:cubicBezTo>
                      <a:pt x="171359" y="19325"/>
                      <a:pt x="152129" y="0"/>
                      <a:pt x="128519" y="0"/>
                    </a:cubicBezTo>
                    <a:lnTo>
                      <a:pt x="42840" y="0"/>
                    </a:lnTo>
                    <a:cubicBezTo>
                      <a:pt x="19230" y="0"/>
                      <a:pt x="0" y="19325"/>
                      <a:pt x="0" y="42840"/>
                    </a:cubicBezTo>
                    <a:lnTo>
                      <a:pt x="0" y="67592"/>
                    </a:lnTo>
                    <a:lnTo>
                      <a:pt x="171359" y="67592"/>
                    </a:ln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grpSp>
        <p:grpSp>
          <p:nvGrpSpPr>
            <p:cNvPr id="127" name="Google Shape;127;p67"/>
            <p:cNvGrpSpPr/>
            <p:nvPr/>
          </p:nvGrpSpPr>
          <p:grpSpPr>
            <a:xfrm>
              <a:off x="6941066" y="3067995"/>
              <a:ext cx="171359" cy="161839"/>
              <a:chOff x="6941066" y="3067995"/>
              <a:chExt cx="171359" cy="161839"/>
            </a:xfrm>
          </p:grpSpPr>
          <p:sp>
            <p:nvSpPr>
              <p:cNvPr id="128" name="Google Shape;128;p67"/>
              <p:cNvSpPr/>
              <p:nvPr/>
            </p:nvSpPr>
            <p:spPr>
              <a:xfrm>
                <a:off x="6983906" y="3067995"/>
                <a:ext cx="85679" cy="85679"/>
              </a:xfrm>
              <a:custGeom>
                <a:avLst/>
                <a:gdLst/>
                <a:ahLst/>
                <a:cxnLst/>
                <a:rect l="l" t="t" r="r" b="b"/>
                <a:pathLst>
                  <a:path w="85679" h="85679" extrusionOk="0">
                    <a:moveTo>
                      <a:pt x="85680" y="42840"/>
                    </a:moveTo>
                    <a:cubicBezTo>
                      <a:pt x="85680" y="66500"/>
                      <a:pt x="66500" y="85680"/>
                      <a:pt x="42840" y="85680"/>
                    </a:cubicBezTo>
                    <a:cubicBezTo>
                      <a:pt x="19180" y="85680"/>
                      <a:pt x="0" y="66500"/>
                      <a:pt x="0" y="42840"/>
                    </a:cubicBezTo>
                    <a:cubicBezTo>
                      <a:pt x="0" y="19180"/>
                      <a:pt x="19180" y="0"/>
                      <a:pt x="42840" y="0"/>
                    </a:cubicBezTo>
                    <a:cubicBezTo>
                      <a:pt x="66500" y="0"/>
                      <a:pt x="85680" y="19180"/>
                      <a:pt x="85680" y="42840"/>
                    </a:cubicBez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sp>
            <p:nvSpPr>
              <p:cNvPr id="129" name="Google Shape;129;p67"/>
              <p:cNvSpPr/>
              <p:nvPr/>
            </p:nvSpPr>
            <p:spPr>
              <a:xfrm>
                <a:off x="6941066" y="3162243"/>
                <a:ext cx="171359" cy="67591"/>
              </a:xfrm>
              <a:custGeom>
                <a:avLst/>
                <a:gdLst/>
                <a:ahLst/>
                <a:cxnLst/>
                <a:rect l="l" t="t" r="r" b="b"/>
                <a:pathLst>
                  <a:path w="171359" h="67591" extrusionOk="0">
                    <a:moveTo>
                      <a:pt x="171359" y="67592"/>
                    </a:moveTo>
                    <a:lnTo>
                      <a:pt x="171359" y="42840"/>
                    </a:lnTo>
                    <a:cubicBezTo>
                      <a:pt x="171359" y="19325"/>
                      <a:pt x="152129" y="0"/>
                      <a:pt x="128519" y="0"/>
                    </a:cubicBezTo>
                    <a:lnTo>
                      <a:pt x="42840" y="0"/>
                    </a:lnTo>
                    <a:cubicBezTo>
                      <a:pt x="19230" y="0"/>
                      <a:pt x="0" y="19325"/>
                      <a:pt x="0" y="42840"/>
                    </a:cubicBezTo>
                    <a:lnTo>
                      <a:pt x="0" y="67592"/>
                    </a:lnTo>
                    <a:lnTo>
                      <a:pt x="171359" y="67592"/>
                    </a:ln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grpSp>
        <p:grpSp>
          <p:nvGrpSpPr>
            <p:cNvPr id="130" name="Google Shape;130;p67"/>
            <p:cNvGrpSpPr/>
            <p:nvPr/>
          </p:nvGrpSpPr>
          <p:grpSpPr>
            <a:xfrm>
              <a:off x="7103153" y="2977080"/>
              <a:ext cx="132861" cy="96151"/>
              <a:chOff x="7103153" y="2977080"/>
              <a:chExt cx="132861" cy="96151"/>
            </a:xfrm>
          </p:grpSpPr>
          <p:sp>
            <p:nvSpPr>
              <p:cNvPr id="131" name="Google Shape;131;p67"/>
              <p:cNvSpPr/>
              <p:nvPr/>
            </p:nvSpPr>
            <p:spPr>
              <a:xfrm>
                <a:off x="7169069" y="2977080"/>
                <a:ext cx="951" cy="58071"/>
              </a:xfrm>
              <a:custGeom>
                <a:avLst/>
                <a:gdLst/>
                <a:ahLst/>
                <a:cxnLst/>
                <a:rect l="l" t="t" r="r" b="b"/>
                <a:pathLst>
                  <a:path w="951" h="58071" extrusionOk="0">
                    <a:moveTo>
                      <a:pt x="476" y="58072"/>
                    </a:moveTo>
                    <a:cubicBezTo>
                      <a:pt x="476" y="58072"/>
                      <a:pt x="0" y="57881"/>
                      <a:pt x="0" y="57596"/>
                    </a:cubicBezTo>
                    <a:lnTo>
                      <a:pt x="0" y="476"/>
                    </a:lnTo>
                    <a:cubicBezTo>
                      <a:pt x="0" y="476"/>
                      <a:pt x="190" y="0"/>
                      <a:pt x="476" y="0"/>
                    </a:cubicBezTo>
                    <a:cubicBezTo>
                      <a:pt x="761" y="0"/>
                      <a:pt x="952" y="190"/>
                      <a:pt x="952" y="476"/>
                    </a:cubicBezTo>
                    <a:lnTo>
                      <a:pt x="952" y="57596"/>
                    </a:lnTo>
                    <a:cubicBezTo>
                      <a:pt x="952" y="57596"/>
                      <a:pt x="761" y="58072"/>
                      <a:pt x="476" y="58072"/>
                    </a:cubicBez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sp>
            <p:nvSpPr>
              <p:cNvPr id="132" name="Google Shape;132;p67"/>
              <p:cNvSpPr/>
              <p:nvPr/>
            </p:nvSpPr>
            <p:spPr>
              <a:xfrm>
                <a:off x="7169145" y="3034257"/>
                <a:ext cx="66869" cy="38973"/>
              </a:xfrm>
              <a:custGeom>
                <a:avLst/>
                <a:gdLst/>
                <a:ahLst/>
                <a:cxnLst/>
                <a:rect l="l" t="t" r="r" b="b"/>
                <a:pathLst>
                  <a:path w="66869" h="38973" extrusionOk="0">
                    <a:moveTo>
                      <a:pt x="66373" y="38974"/>
                    </a:moveTo>
                    <a:cubicBezTo>
                      <a:pt x="66373" y="38974"/>
                      <a:pt x="66183" y="38974"/>
                      <a:pt x="66183" y="38974"/>
                    </a:cubicBezTo>
                    <a:lnTo>
                      <a:pt x="210" y="894"/>
                    </a:lnTo>
                    <a:cubicBezTo>
                      <a:pt x="210" y="894"/>
                      <a:pt x="-76" y="513"/>
                      <a:pt x="19" y="228"/>
                    </a:cubicBezTo>
                    <a:cubicBezTo>
                      <a:pt x="115" y="37"/>
                      <a:pt x="400" y="-58"/>
                      <a:pt x="686" y="37"/>
                    </a:cubicBezTo>
                    <a:lnTo>
                      <a:pt x="66659" y="38117"/>
                    </a:lnTo>
                    <a:cubicBezTo>
                      <a:pt x="66659" y="38117"/>
                      <a:pt x="66945" y="38498"/>
                      <a:pt x="66850" y="38784"/>
                    </a:cubicBezTo>
                    <a:cubicBezTo>
                      <a:pt x="66850" y="38974"/>
                      <a:pt x="66564" y="38974"/>
                      <a:pt x="66469" y="38974"/>
                    </a:cubicBez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sp>
            <p:nvSpPr>
              <p:cNvPr id="133" name="Google Shape;133;p67"/>
              <p:cNvSpPr/>
              <p:nvPr/>
            </p:nvSpPr>
            <p:spPr>
              <a:xfrm>
                <a:off x="7103153" y="3034295"/>
                <a:ext cx="66904" cy="38936"/>
              </a:xfrm>
              <a:custGeom>
                <a:avLst/>
                <a:gdLst/>
                <a:ahLst/>
                <a:cxnLst/>
                <a:rect l="l" t="t" r="r" b="b"/>
                <a:pathLst>
                  <a:path w="66904" h="38936" extrusionOk="0">
                    <a:moveTo>
                      <a:pt x="418" y="38937"/>
                    </a:moveTo>
                    <a:cubicBezTo>
                      <a:pt x="418" y="38937"/>
                      <a:pt x="133" y="38937"/>
                      <a:pt x="37" y="38746"/>
                    </a:cubicBezTo>
                    <a:cubicBezTo>
                      <a:pt x="-58" y="38556"/>
                      <a:pt x="37" y="38270"/>
                      <a:pt x="228" y="38080"/>
                    </a:cubicBezTo>
                    <a:lnTo>
                      <a:pt x="66201" y="0"/>
                    </a:lnTo>
                    <a:cubicBezTo>
                      <a:pt x="66201" y="0"/>
                      <a:pt x="66677" y="0"/>
                      <a:pt x="66867" y="190"/>
                    </a:cubicBezTo>
                    <a:cubicBezTo>
                      <a:pt x="66963" y="381"/>
                      <a:pt x="66867" y="666"/>
                      <a:pt x="66677" y="857"/>
                    </a:cubicBezTo>
                    <a:lnTo>
                      <a:pt x="704" y="38937"/>
                    </a:lnTo>
                    <a:cubicBezTo>
                      <a:pt x="704" y="38937"/>
                      <a:pt x="513" y="38937"/>
                      <a:pt x="513" y="38937"/>
                    </a:cubicBez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grpSp>
        <p:grpSp>
          <p:nvGrpSpPr>
            <p:cNvPr id="134" name="Google Shape;134;p67"/>
            <p:cNvGrpSpPr/>
            <p:nvPr/>
          </p:nvGrpSpPr>
          <p:grpSpPr>
            <a:xfrm>
              <a:off x="7083865" y="2777637"/>
              <a:ext cx="171359" cy="161838"/>
              <a:chOff x="7083865" y="2777637"/>
              <a:chExt cx="171359" cy="161838"/>
            </a:xfrm>
          </p:grpSpPr>
          <p:sp>
            <p:nvSpPr>
              <p:cNvPr id="135" name="Google Shape;135;p67"/>
              <p:cNvSpPr/>
              <p:nvPr/>
            </p:nvSpPr>
            <p:spPr>
              <a:xfrm>
                <a:off x="7126705" y="2777637"/>
                <a:ext cx="85679" cy="85679"/>
              </a:xfrm>
              <a:custGeom>
                <a:avLst/>
                <a:gdLst/>
                <a:ahLst/>
                <a:cxnLst/>
                <a:rect l="l" t="t" r="r" b="b"/>
                <a:pathLst>
                  <a:path w="85679" h="85679" extrusionOk="0">
                    <a:moveTo>
                      <a:pt x="85680" y="42840"/>
                    </a:moveTo>
                    <a:cubicBezTo>
                      <a:pt x="85680" y="66500"/>
                      <a:pt x="66500" y="85680"/>
                      <a:pt x="42840" y="85680"/>
                    </a:cubicBezTo>
                    <a:cubicBezTo>
                      <a:pt x="19180" y="85680"/>
                      <a:pt x="0" y="66500"/>
                      <a:pt x="0" y="42840"/>
                    </a:cubicBezTo>
                    <a:cubicBezTo>
                      <a:pt x="0" y="19180"/>
                      <a:pt x="19180" y="0"/>
                      <a:pt x="42840" y="0"/>
                    </a:cubicBezTo>
                    <a:cubicBezTo>
                      <a:pt x="66500" y="0"/>
                      <a:pt x="85680" y="19180"/>
                      <a:pt x="85680" y="42840"/>
                    </a:cubicBez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sp>
            <p:nvSpPr>
              <p:cNvPr id="136" name="Google Shape;136;p67"/>
              <p:cNvSpPr/>
              <p:nvPr/>
            </p:nvSpPr>
            <p:spPr>
              <a:xfrm>
                <a:off x="7083865" y="2871884"/>
                <a:ext cx="171359" cy="67591"/>
              </a:xfrm>
              <a:custGeom>
                <a:avLst/>
                <a:gdLst/>
                <a:ahLst/>
                <a:cxnLst/>
                <a:rect l="l" t="t" r="r" b="b"/>
                <a:pathLst>
                  <a:path w="171359" h="67591" extrusionOk="0">
                    <a:moveTo>
                      <a:pt x="171359" y="67592"/>
                    </a:moveTo>
                    <a:lnTo>
                      <a:pt x="171359" y="42840"/>
                    </a:lnTo>
                    <a:cubicBezTo>
                      <a:pt x="171359" y="19325"/>
                      <a:pt x="152129" y="0"/>
                      <a:pt x="128519" y="0"/>
                    </a:cubicBezTo>
                    <a:lnTo>
                      <a:pt x="42840" y="0"/>
                    </a:lnTo>
                    <a:cubicBezTo>
                      <a:pt x="19230" y="0"/>
                      <a:pt x="0" y="19325"/>
                      <a:pt x="0" y="42840"/>
                    </a:cubicBezTo>
                    <a:lnTo>
                      <a:pt x="0" y="67592"/>
                    </a:lnTo>
                    <a:lnTo>
                      <a:pt x="171359" y="67592"/>
                    </a:lnTo>
                    <a:close/>
                  </a:path>
                </a:pathLst>
              </a:custGeom>
              <a:noFill/>
              <a:ln w="285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900" b="0" i="0" u="none" strike="noStrike" cap="none" dirty="0">
                  <a:solidFill>
                    <a:schemeClr val="lt1"/>
                  </a:solidFill>
                  <a:latin typeface="Calibri"/>
                  <a:ea typeface="Calibri"/>
                  <a:cs typeface="Calibri"/>
                  <a:sym typeface="Calibri"/>
                </a:endParaRPr>
              </a:p>
            </p:txBody>
          </p:sp>
        </p:grpSp>
      </p:grpSp>
      <p:pic>
        <p:nvPicPr>
          <p:cNvPr id="137" name="Google Shape;137;p67"/>
          <p:cNvPicPr preferRelativeResize="0"/>
          <p:nvPr/>
        </p:nvPicPr>
        <p:blipFill rotWithShape="1">
          <a:blip r:embed="rId5">
            <a:alphaModFix/>
          </a:blip>
          <a:srcRect/>
          <a:stretch/>
        </p:blipFill>
        <p:spPr>
          <a:xfrm>
            <a:off x="414368" y="3285423"/>
            <a:ext cx="228864" cy="228864"/>
          </a:xfrm>
          <a:prstGeom prst="rect">
            <a:avLst/>
          </a:prstGeom>
          <a:noFill/>
          <a:ln>
            <a:noFill/>
          </a:ln>
        </p:spPr>
      </p:pic>
      <p:sp>
        <p:nvSpPr>
          <p:cNvPr id="138" name="Google Shape;138;p67"/>
          <p:cNvSpPr txBox="1">
            <a:spLocks noGrp="1"/>
          </p:cNvSpPr>
          <p:nvPr>
            <p:ph type="body" idx="6"/>
          </p:nvPr>
        </p:nvSpPr>
        <p:spPr>
          <a:xfrm>
            <a:off x="699831" y="3719333"/>
            <a:ext cx="2251175" cy="374593"/>
          </a:xfrm>
          <a:prstGeom prst="rect">
            <a:avLst/>
          </a:prstGeom>
          <a:noFill/>
          <a:ln>
            <a:noFill/>
          </a:ln>
        </p:spPr>
        <p:txBody>
          <a:bodyPr spcFirstLastPara="1" wrap="square" lIns="91425" tIns="45700" rIns="91425" bIns="45700" anchor="t" anchorCtr="0">
            <a:noAutofit/>
          </a:bodyPr>
          <a:lstStyle>
            <a:lvl1pPr marL="228600" marR="0" lvl="0" indent="-114300" algn="l" rtl="0">
              <a:lnSpc>
                <a:spcPct val="100000"/>
              </a:lnSpc>
              <a:spcBef>
                <a:spcPts val="0"/>
              </a:spcBef>
              <a:spcAft>
                <a:spcPts val="0"/>
              </a:spcAft>
              <a:buSzPts val="1400"/>
              <a:buNone/>
              <a:defRPr sz="850" b="1" i="0" u="none" strike="noStrike" cap="none">
                <a:solidFill>
                  <a:schemeClr val="lt1"/>
                </a:solidFill>
                <a:latin typeface="Poppins"/>
                <a:ea typeface="Poppins"/>
                <a:cs typeface="Poppins"/>
                <a:sym typeface="Poppins"/>
              </a:defRPr>
            </a:lvl1pPr>
            <a:lvl2pPr marL="457200" marR="0" lvl="1"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2pPr>
            <a:lvl3pPr marL="685800" marR="0" lvl="2"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3pPr>
            <a:lvl4pPr marL="914400" marR="0" lvl="3"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4pPr>
            <a:lvl5pPr marL="1143000" marR="0" lvl="4"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5pPr>
            <a:lvl6pPr marL="1371600" marR="0" lvl="5"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6pPr>
            <a:lvl7pPr marL="1600200" marR="0" lvl="6"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7pPr>
            <a:lvl8pPr marL="1828800" marR="0" lvl="7"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8pPr>
            <a:lvl9pPr marL="2057400" marR="0" lvl="8"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9pPr>
          </a:lstStyle>
          <a:p>
            <a:endParaRPr/>
          </a:p>
        </p:txBody>
      </p:sp>
      <p:sp>
        <p:nvSpPr>
          <p:cNvPr id="139" name="Google Shape;139;p67"/>
          <p:cNvSpPr txBox="1">
            <a:spLocks noGrp="1"/>
          </p:cNvSpPr>
          <p:nvPr>
            <p:ph type="body" idx="7"/>
          </p:nvPr>
        </p:nvSpPr>
        <p:spPr>
          <a:xfrm>
            <a:off x="698196" y="3275795"/>
            <a:ext cx="2251175" cy="374593"/>
          </a:xfrm>
          <a:prstGeom prst="rect">
            <a:avLst/>
          </a:prstGeom>
          <a:noFill/>
          <a:ln>
            <a:noFill/>
          </a:ln>
        </p:spPr>
        <p:txBody>
          <a:bodyPr spcFirstLastPara="1" wrap="square" lIns="91425" tIns="45700" rIns="91425" bIns="45700" anchor="t" anchorCtr="0">
            <a:noAutofit/>
          </a:bodyPr>
          <a:lstStyle>
            <a:lvl1pPr marL="228600" marR="0" lvl="0" indent="-114300" algn="l" rtl="0">
              <a:lnSpc>
                <a:spcPct val="100000"/>
              </a:lnSpc>
              <a:spcBef>
                <a:spcPts val="0"/>
              </a:spcBef>
              <a:spcAft>
                <a:spcPts val="0"/>
              </a:spcAft>
              <a:buSzPts val="1400"/>
              <a:buNone/>
              <a:defRPr sz="850" b="1" i="0" u="none" strike="noStrike" cap="none">
                <a:solidFill>
                  <a:schemeClr val="lt1"/>
                </a:solidFill>
                <a:latin typeface="Poppins"/>
                <a:ea typeface="Poppins"/>
                <a:cs typeface="Poppins"/>
                <a:sym typeface="Poppins"/>
              </a:defRPr>
            </a:lvl1pPr>
            <a:lvl2pPr marL="457200" marR="0" lvl="1"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2pPr>
            <a:lvl3pPr marL="685800" marR="0" lvl="2"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3pPr>
            <a:lvl4pPr marL="914400" marR="0" lvl="3"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4pPr>
            <a:lvl5pPr marL="1143000" marR="0" lvl="4"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5pPr>
            <a:lvl6pPr marL="1371600" marR="0" lvl="5"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6pPr>
            <a:lvl7pPr marL="1600200" marR="0" lvl="6"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7pPr>
            <a:lvl8pPr marL="1828800" marR="0" lvl="7"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8pPr>
            <a:lvl9pPr marL="2057400" marR="0" lvl="8" indent="-114300" algn="l" rtl="0">
              <a:lnSpc>
                <a:spcPct val="100000"/>
              </a:lnSpc>
              <a:spcBef>
                <a:spcPts val="0"/>
              </a:spcBef>
              <a:spcAft>
                <a:spcPts val="0"/>
              </a:spcAft>
              <a:buSzPts val="1400"/>
              <a:buNone/>
              <a:defRPr sz="7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1597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Capa - Linguagens">
  <p:cSld name="1. Capa - Linguagens">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dirty="0"/>
          </a:p>
        </p:txBody>
      </p:sp>
      <p:pic>
        <p:nvPicPr>
          <p:cNvPr id="11" name="Google Shape;11;p7"/>
          <p:cNvPicPr preferRelativeResize="0"/>
          <p:nvPr/>
        </p:nvPicPr>
        <p:blipFill rotWithShape="1">
          <a:blip r:embed="rId3">
            <a:alphaModFix/>
          </a:blip>
          <a:srcRect/>
          <a:stretch/>
        </p:blipFill>
        <p:spPr>
          <a:xfrm>
            <a:off x="249878" y="255449"/>
            <a:ext cx="1090250" cy="867850"/>
          </a:xfrm>
          <a:prstGeom prst="rect">
            <a:avLst/>
          </a:prstGeom>
          <a:noFill/>
          <a:ln>
            <a:noFill/>
          </a:ln>
        </p:spPr>
      </p:pic>
      <p:pic>
        <p:nvPicPr>
          <p:cNvPr id="12" name="Google Shape;12;p7"/>
          <p:cNvPicPr preferRelativeResize="0"/>
          <p:nvPr/>
        </p:nvPicPr>
        <p:blipFill rotWithShape="1">
          <a:blip r:embed="rId4">
            <a:alphaModFix/>
          </a:blip>
          <a:srcRect/>
          <a:stretch/>
        </p:blipFill>
        <p:spPr>
          <a:xfrm>
            <a:off x="6834025" y="4630550"/>
            <a:ext cx="2034725" cy="264400"/>
          </a:xfrm>
          <a:prstGeom prst="rect">
            <a:avLst/>
          </a:prstGeom>
          <a:noFill/>
          <a:ln>
            <a:noFill/>
          </a:ln>
        </p:spPr>
      </p:pic>
      <p:sp>
        <p:nvSpPr>
          <p:cNvPr id="13" name="Google Shape;13;p7"/>
          <p:cNvSpPr/>
          <p:nvPr/>
        </p:nvSpPr>
        <p:spPr>
          <a:xfrm>
            <a:off x="3997050" y="507087"/>
            <a:ext cx="1149900" cy="11499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14" name="Google Shape;14;p7"/>
          <p:cNvPicPr preferRelativeResize="0"/>
          <p:nvPr/>
        </p:nvPicPr>
        <p:blipFill rotWithShape="1">
          <a:blip r:embed="rId5">
            <a:alphaModFix/>
          </a:blip>
          <a:srcRect/>
          <a:stretch/>
        </p:blipFill>
        <p:spPr>
          <a:xfrm rot="-5400000">
            <a:off x="5029875" y="70188"/>
            <a:ext cx="133350" cy="1952625"/>
          </a:xfrm>
          <a:prstGeom prst="rect">
            <a:avLst/>
          </a:prstGeom>
          <a:noFill/>
          <a:ln>
            <a:noFill/>
          </a:ln>
        </p:spPr>
      </p:pic>
      <p:pic>
        <p:nvPicPr>
          <p:cNvPr id="15" name="Google Shape;15;p7"/>
          <p:cNvPicPr preferRelativeResize="0"/>
          <p:nvPr/>
        </p:nvPicPr>
        <p:blipFill rotWithShape="1">
          <a:blip r:embed="rId6">
            <a:alphaModFix/>
          </a:blip>
          <a:srcRect l="-1265" r="-10"/>
          <a:stretch/>
        </p:blipFill>
        <p:spPr>
          <a:xfrm>
            <a:off x="3865525" y="546825"/>
            <a:ext cx="1319398" cy="1145052"/>
          </a:xfrm>
          <a:prstGeom prst="rect">
            <a:avLst/>
          </a:prstGeom>
          <a:noFill/>
          <a:ln>
            <a:noFill/>
          </a:ln>
        </p:spPr>
      </p:pic>
      <p:pic>
        <p:nvPicPr>
          <p:cNvPr id="18" name="Google Shape;18;p7"/>
          <p:cNvPicPr preferRelativeResize="0"/>
          <p:nvPr/>
        </p:nvPicPr>
        <p:blipFill rotWithShape="1">
          <a:blip r:embed="rId7">
            <a:alphaModFix/>
          </a:blip>
          <a:srcRect/>
          <a:stretch/>
        </p:blipFill>
        <p:spPr>
          <a:xfrm>
            <a:off x="1545525" y="420601"/>
            <a:ext cx="1149900" cy="355728"/>
          </a:xfrm>
          <a:prstGeom prst="rect">
            <a:avLst/>
          </a:prstGeom>
          <a:noFill/>
          <a:ln>
            <a:noFill/>
          </a:ln>
        </p:spPr>
      </p:pic>
      <p:pic>
        <p:nvPicPr>
          <p:cNvPr id="19" name="Google Shape;19;p7"/>
          <p:cNvPicPr preferRelativeResize="0"/>
          <p:nvPr/>
        </p:nvPicPr>
        <p:blipFill rotWithShape="1">
          <a:blip r:embed="rId8">
            <a:alphaModFix/>
          </a:blip>
          <a:srcRect/>
          <a:stretch/>
        </p:blipFill>
        <p:spPr>
          <a:xfrm>
            <a:off x="5068150" y="395699"/>
            <a:ext cx="360318" cy="355725"/>
          </a:xfrm>
          <a:prstGeom prst="rect">
            <a:avLst/>
          </a:prstGeom>
          <a:noFill/>
          <a:ln>
            <a:noFill/>
          </a:ln>
        </p:spPr>
      </p:pic>
      <p:sp>
        <p:nvSpPr>
          <p:cNvPr id="20" name="Google Shape;20;p7"/>
          <p:cNvSpPr/>
          <p:nvPr/>
        </p:nvSpPr>
        <p:spPr>
          <a:xfrm rot="-5391071" flipH="1">
            <a:off x="8527639" y="1162612"/>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Tree>
    <p:extLst>
      <p:ext uri="{BB962C8B-B14F-4D97-AF65-F5344CB8AC3E}">
        <p14:creationId xmlns:p14="http://schemas.microsoft.com/office/powerpoint/2010/main" val="223674731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marR="0" lvl="0"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9pPr>
          </a:lstStyle>
          <a:p>
            <a:endParaRPr/>
          </a:p>
        </p:txBody>
      </p:sp>
      <p:sp>
        <p:nvSpPr>
          <p:cNvPr id="7" name="Google Shape;7;p6"/>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
        <p:nvSpPr>
          <p:cNvPr id="8" name="Google Shape;8;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9" r:id="rId4"/>
    <p:sldLayoutId id="2147483660" r:id="rId5"/>
    <p:sldLayoutId id="2147483661"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marR="0" lvl="0"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9pPr>
          </a:lstStyle>
          <a:p>
            <a:endParaRPr/>
          </a:p>
        </p:txBody>
      </p:sp>
      <p:sp>
        <p:nvSpPr>
          <p:cNvPr id="7" name="Google Shape;7;p6"/>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dirty="0"/>
          </a:p>
        </p:txBody>
      </p:sp>
      <p:sp>
        <p:nvSpPr>
          <p:cNvPr id="8" name="Google Shape;8;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3301085927"/>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fape.educacao.sp.gov.br/curriculopaulista/wp-content/uploads/2021/07/Caderno-do-Professor-%E2%80%93-EM-2%C2%AA-e-3%C2%AA-s%C3%A9ries-Linguagen-VERS%C3%83O-PRELIMINAR.pdf"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p:nvPr/>
        </p:nvSpPr>
        <p:spPr>
          <a:xfrm>
            <a:off x="384900" y="2199562"/>
            <a:ext cx="8374200" cy="1161600"/>
          </a:xfrm>
          <a:prstGeom prst="rect">
            <a:avLst/>
          </a:prstGeom>
          <a:noFill/>
          <a:ln>
            <a:noFill/>
          </a:ln>
        </p:spPr>
        <p:txBody>
          <a:bodyPr spcFirstLastPara="1" wrap="square" lIns="90000" tIns="18000" rIns="91425" bIns="18000" anchor="ctr" anchorCtr="0">
            <a:noAutofit/>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pt-BR" sz="3350" dirty="0">
                <a:latin typeface="Saira SemiBold"/>
                <a:ea typeface="Saira SemiBold"/>
                <a:cs typeface="Saira SemiBold"/>
                <a:sym typeface="Saira SemiBold"/>
              </a:rPr>
              <a:t>Controle de Versões com </a:t>
            </a:r>
            <a:r>
              <a:rPr lang="pt-BR" sz="3350" dirty="0" err="1">
                <a:latin typeface="Saira SemiBold"/>
                <a:ea typeface="Saira SemiBold"/>
                <a:cs typeface="Saira SemiBold"/>
                <a:sym typeface="Saira SemiBold"/>
              </a:rPr>
              <a:t>Git</a:t>
            </a:r>
            <a:r>
              <a:rPr lang="pt-BR" sz="3350" dirty="0">
                <a:latin typeface="Saira SemiBold"/>
                <a:ea typeface="Saira SemiBold"/>
                <a:cs typeface="Saira SemiBold"/>
                <a:sym typeface="Saira SemiBold"/>
              </a:rPr>
              <a:t> e </a:t>
            </a:r>
            <a:r>
              <a:rPr lang="pt-BR" sz="3350" dirty="0" err="1">
                <a:latin typeface="Saira SemiBold"/>
                <a:ea typeface="Saira SemiBold"/>
                <a:cs typeface="Saira SemiBold"/>
                <a:sym typeface="Saira SemiBold"/>
              </a:rPr>
              <a:t>Github</a:t>
            </a:r>
            <a:endParaRPr kumimoji="0" sz="3500" b="0" i="0" u="none" strike="noStrike" kern="0" cap="none" spc="0" normalizeH="0" baseline="0" noProof="0" dirty="0">
              <a:ln>
                <a:noFill/>
              </a:ln>
              <a:solidFill>
                <a:srgbClr val="000000"/>
              </a:solidFill>
              <a:effectLst/>
              <a:uLnTx/>
              <a:uFillTx/>
              <a:latin typeface="Saira SemiBold"/>
              <a:ea typeface="Saira SemiBold"/>
              <a:cs typeface="Saira SemiBold"/>
              <a:sym typeface="Saira SemiBold"/>
            </a:endParaRPr>
          </a:p>
        </p:txBody>
      </p:sp>
      <p:sp>
        <p:nvSpPr>
          <p:cNvPr id="94" name="Google Shape;94;p1"/>
          <p:cNvSpPr txBox="1"/>
          <p:nvPr/>
        </p:nvSpPr>
        <p:spPr>
          <a:xfrm>
            <a:off x="384950" y="1855475"/>
            <a:ext cx="8374200" cy="345300"/>
          </a:xfrm>
          <a:prstGeom prst="rect">
            <a:avLst/>
          </a:prstGeom>
          <a:noFill/>
          <a:ln>
            <a:noFill/>
          </a:ln>
        </p:spPr>
        <p:txBody>
          <a:bodyPr spcFirstLastPara="1" wrap="square" lIns="90000" tIns="18000" rIns="91425" bIns="18000" anchor="ctr" anchorCtr="0">
            <a:noAutofit/>
          </a:bodyPr>
          <a:lstStyle/>
          <a:p>
            <a:pPr marL="0" marR="0" lvl="0" indent="0" algn="ctr" defTabSz="914400" rtl="0" eaLnBrk="1" fontAlgn="auto" latinLnBrk="0" hangingPunct="1">
              <a:lnSpc>
                <a:spcPct val="80000"/>
              </a:lnSpc>
              <a:spcBef>
                <a:spcPts val="0"/>
              </a:spcBef>
              <a:spcAft>
                <a:spcPts val="0"/>
              </a:spcAft>
              <a:buClr>
                <a:srgbClr val="000000"/>
              </a:buClr>
              <a:buSzPts val="1600"/>
              <a:buFont typeface="Arial"/>
              <a:buNone/>
              <a:tabLst/>
              <a:defRPr/>
            </a:pPr>
            <a:r>
              <a:rPr kumimoji="0" lang="pt-BR"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rPr>
              <a:t>Itinerário Formativo: </a:t>
            </a:r>
            <a:r>
              <a:rPr lang="pt-BR" sz="2000" dirty="0">
                <a:latin typeface="Saira Medium"/>
                <a:ea typeface="Saira Medium"/>
                <a:cs typeface="Saira Medium"/>
                <a:sym typeface="Saira Medium"/>
              </a:rPr>
              <a:t>Versionamento de Software</a:t>
            </a:r>
            <a:endParaRPr kumimoji="0"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endParaRPr>
          </a:p>
        </p:txBody>
      </p:sp>
      <p:sp>
        <p:nvSpPr>
          <p:cNvPr id="95" name="Google Shape;95;p1"/>
          <p:cNvSpPr txBox="1"/>
          <p:nvPr/>
        </p:nvSpPr>
        <p:spPr>
          <a:xfrm>
            <a:off x="177574" y="4316125"/>
            <a:ext cx="2877300" cy="345300"/>
          </a:xfrm>
          <a:prstGeom prst="rect">
            <a:avLst/>
          </a:prstGeom>
          <a:noFill/>
          <a:ln>
            <a:noFill/>
          </a:ln>
        </p:spPr>
        <p:txBody>
          <a:bodyPr spcFirstLastPara="1" wrap="square" lIns="90000" tIns="18000" rIns="91425" bIns="18000" anchor="ctr"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1400"/>
              <a:buFont typeface="Arial"/>
              <a:buNone/>
              <a:tabLst/>
              <a:defRPr/>
            </a:pPr>
            <a:r>
              <a:rPr kumimoji="0" lang="pt-BR"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rPr>
              <a:t>1</a:t>
            </a:r>
            <a:r>
              <a:rPr kumimoji="0" lang="pt-BR" sz="2000" b="0" i="0" u="sng" strike="noStrike" kern="0" cap="none" spc="0" normalizeH="0" baseline="30000" noProof="0" dirty="0">
                <a:ln>
                  <a:noFill/>
                </a:ln>
                <a:solidFill>
                  <a:srgbClr val="000000"/>
                </a:solidFill>
                <a:effectLst/>
                <a:uLnTx/>
                <a:uFillTx/>
                <a:latin typeface="Saira Medium"/>
                <a:ea typeface="Saira Medium"/>
                <a:cs typeface="Saira Medium"/>
                <a:sym typeface="Saira Medium"/>
              </a:rPr>
              <a:t>o</a:t>
            </a:r>
            <a:r>
              <a:rPr kumimoji="0" lang="pt-BR"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rPr>
              <a:t> bimestre – Aula 2</a:t>
            </a:r>
            <a:endParaRPr kumimoji="0"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endParaRPr>
          </a:p>
        </p:txBody>
      </p:sp>
      <p:sp>
        <p:nvSpPr>
          <p:cNvPr id="96" name="Google Shape;96;p1"/>
          <p:cNvSpPr txBox="1"/>
          <p:nvPr/>
        </p:nvSpPr>
        <p:spPr>
          <a:xfrm>
            <a:off x="172852" y="4615350"/>
            <a:ext cx="3237000" cy="345300"/>
          </a:xfrm>
          <a:prstGeom prst="rect">
            <a:avLst/>
          </a:prstGeom>
          <a:noFill/>
          <a:ln>
            <a:noFill/>
          </a:ln>
        </p:spPr>
        <p:txBody>
          <a:bodyPr spcFirstLastPara="1" wrap="square" lIns="90000" tIns="18000" rIns="91425" bIns="18000" anchor="ctr" anchorCtr="0">
            <a:normAutofit/>
          </a:bodyPr>
          <a:lstStyle/>
          <a:p>
            <a:pPr marL="0" marR="0" lvl="0" indent="0" algn="l" defTabSz="914400" rtl="0" eaLnBrk="1" fontAlgn="auto" latinLnBrk="0" hangingPunct="1">
              <a:lnSpc>
                <a:spcPct val="80000"/>
              </a:lnSpc>
              <a:spcBef>
                <a:spcPts val="0"/>
              </a:spcBef>
              <a:spcAft>
                <a:spcPts val="0"/>
              </a:spcAft>
              <a:buClr>
                <a:srgbClr val="000000"/>
              </a:buClr>
              <a:buSzPts val="1400"/>
              <a:buFont typeface="Arial"/>
              <a:buNone/>
              <a:tabLst/>
              <a:defRPr/>
            </a:pPr>
            <a:r>
              <a:rPr kumimoji="0" lang="pt-BR"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rPr>
              <a:t>Ensino Médio</a:t>
            </a:r>
            <a:endParaRPr kumimoji="0" sz="2000" b="0" i="0" u="none" strike="noStrike" kern="0" cap="none" spc="0" normalizeH="0" baseline="0" noProof="0" dirty="0">
              <a:ln>
                <a:noFill/>
              </a:ln>
              <a:solidFill>
                <a:srgbClr val="000000"/>
              </a:solidFill>
              <a:effectLst/>
              <a:uLnTx/>
              <a:uFillTx/>
              <a:latin typeface="Saira Medium"/>
              <a:ea typeface="Saira Medium"/>
              <a:cs typeface="Saira Medium"/>
              <a:sym typeface="Saira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body" idx="1"/>
          </p:nvPr>
        </p:nvSpPr>
        <p:spPr>
          <a:xfrm>
            <a:off x="407500" y="619075"/>
            <a:ext cx="3888300" cy="4188000"/>
          </a:xfrm>
          <a:prstGeom prst="rect">
            <a:avLst/>
          </a:prstGeom>
          <a:noFill/>
          <a:ln>
            <a:noFill/>
          </a:ln>
        </p:spPr>
        <p:txBody>
          <a:bodyPr spcFirstLastPara="1" wrap="square" lIns="91425" tIns="91425" rIns="91425" bIns="91425" anchor="t" anchorCtr="0">
            <a:noAutofit/>
          </a:bodyPr>
          <a:lstStyle/>
          <a:p>
            <a:pPr>
              <a:lnSpc>
                <a:spcPct val="114000"/>
              </a:lnSpc>
              <a:spcAft>
                <a:spcPts val="600"/>
              </a:spcAft>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Conceito de controladores de versão de software ; </a:t>
            </a:r>
          </a:p>
          <a:p>
            <a:pPr>
              <a:lnSpc>
                <a:spcPct val="114000"/>
              </a:lnSpc>
              <a:spcAft>
                <a:spcPts val="600"/>
              </a:spcAft>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Entendimento sobre </a:t>
            </a:r>
            <a:r>
              <a:rPr lang="pt-BR" dirty="0" err="1">
                <a:solidFill>
                  <a:schemeClr val="tx1"/>
                </a:solidFill>
                <a:latin typeface="Lato" panose="020F0502020204030203" pitchFamily="34" charset="0"/>
                <a:ea typeface="Lato" panose="020F0502020204030203" pitchFamily="34" charset="0"/>
                <a:cs typeface="Lato" panose="020F0502020204030203" pitchFamily="34" charset="0"/>
              </a:rPr>
              <a:t>Git</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 e </a:t>
            </a:r>
            <a:r>
              <a:rPr lang="pt-BR" dirty="0" err="1">
                <a:solidFill>
                  <a:schemeClr val="tx1"/>
                </a:solidFill>
                <a:latin typeface="Lato" panose="020F0502020204030203" pitchFamily="34" charset="0"/>
                <a:ea typeface="Lato" panose="020F0502020204030203" pitchFamily="34" charset="0"/>
                <a:cs typeface="Lato" panose="020F0502020204030203" pitchFamily="34" charset="0"/>
              </a:rPr>
              <a:t>Github</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a:t>
            </a:r>
          </a:p>
          <a:p>
            <a:pPr>
              <a:lnSpc>
                <a:spcPct val="114000"/>
              </a:lnSpc>
              <a:spcAft>
                <a:spcPts val="600"/>
              </a:spcAft>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Projeto </a:t>
            </a:r>
            <a:r>
              <a:rPr lang="pt-BR" dirty="0" err="1">
                <a:solidFill>
                  <a:schemeClr val="tx1"/>
                </a:solidFill>
                <a:latin typeface="Lato" panose="020F0502020204030203" pitchFamily="34" charset="0"/>
                <a:ea typeface="Lato" panose="020F0502020204030203" pitchFamily="34" charset="0"/>
                <a:cs typeface="Lato" panose="020F0502020204030203" pitchFamily="34" charset="0"/>
              </a:rPr>
              <a:t>Git</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 e </a:t>
            </a:r>
            <a:r>
              <a:rPr lang="pt-BR" dirty="0" err="1">
                <a:solidFill>
                  <a:schemeClr val="tx1"/>
                </a:solidFill>
                <a:latin typeface="Lato" panose="020F0502020204030203" pitchFamily="34" charset="0"/>
                <a:ea typeface="Lato" panose="020F0502020204030203" pitchFamily="34" charset="0"/>
                <a:cs typeface="Lato" panose="020F0502020204030203" pitchFamily="34" charset="0"/>
              </a:rPr>
              <a:t>Github</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a:t>
            </a:r>
          </a:p>
          <a:p>
            <a:pPr>
              <a:lnSpc>
                <a:spcPct val="114000"/>
              </a:lnSpc>
              <a:spcAft>
                <a:spcPts val="600"/>
              </a:spcAft>
            </a:pP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03" name="Google Shape;103;p2"/>
          <p:cNvSpPr txBox="1">
            <a:spLocks noGrp="1"/>
          </p:cNvSpPr>
          <p:nvPr>
            <p:ph type="body" idx="2"/>
          </p:nvPr>
        </p:nvSpPr>
        <p:spPr>
          <a:xfrm>
            <a:off x="4840400" y="619075"/>
            <a:ext cx="3888300" cy="4188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4000"/>
              </a:lnSpc>
              <a:spcBef>
                <a:spcPts val="0"/>
              </a:spcBef>
              <a:spcAft>
                <a:spcPts val="600"/>
              </a:spcAft>
              <a:buClr>
                <a:schemeClr val="tx1"/>
              </a:buClr>
              <a:buSzPts val="2400"/>
              <a:buFont typeface="Verdana"/>
              <a:buChar char="●"/>
            </a:pPr>
            <a:r>
              <a:rPr lang="pt-BR" sz="2000"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Visão geral de como funciona um controlador de software; </a:t>
            </a:r>
          </a:p>
          <a:p>
            <a:pPr marL="457200" marR="0" lvl="0" indent="-381000" algn="l" rtl="0">
              <a:lnSpc>
                <a:spcPct val="114000"/>
              </a:lnSpc>
              <a:spcBef>
                <a:spcPts val="0"/>
              </a:spcBef>
              <a:spcAft>
                <a:spcPts val="600"/>
              </a:spcAft>
              <a:buClr>
                <a:schemeClr val="tx1"/>
              </a:buClr>
              <a:buSzPts val="2400"/>
              <a:buFont typeface="Verdana"/>
              <a:buChar char="●"/>
            </a:pP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Explorar o uso do </a:t>
            </a:r>
            <a:r>
              <a:rPr lang="pt-BR" dirty="0" err="1">
                <a:solidFill>
                  <a:schemeClr val="tx1"/>
                </a:solidFill>
                <a:latin typeface="Lato" panose="020F0502020204030203" pitchFamily="34" charset="0"/>
                <a:ea typeface="Lato" panose="020F0502020204030203" pitchFamily="34" charset="0"/>
                <a:cs typeface="Lato" panose="020F0502020204030203" pitchFamily="34" charset="0"/>
                <a:sym typeface="Verdana"/>
              </a:rPr>
              <a:t>Git</a:t>
            </a: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 e </a:t>
            </a:r>
            <a:r>
              <a:rPr lang="pt-BR" dirty="0" err="1">
                <a:solidFill>
                  <a:schemeClr val="tx1"/>
                </a:solidFill>
                <a:latin typeface="Lato" panose="020F0502020204030203" pitchFamily="34" charset="0"/>
                <a:ea typeface="Lato" panose="020F0502020204030203" pitchFamily="34" charset="0"/>
                <a:cs typeface="Lato" panose="020F0502020204030203" pitchFamily="34" charset="0"/>
                <a:sym typeface="Verdana"/>
              </a:rPr>
              <a:t>Github</a:t>
            </a: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a:t>
            </a:r>
          </a:p>
          <a:p>
            <a:pPr marL="76200" marR="0" lvl="0" indent="0" algn="l" rtl="0">
              <a:lnSpc>
                <a:spcPct val="114000"/>
              </a:lnSpc>
              <a:spcBef>
                <a:spcPts val="0"/>
              </a:spcBef>
              <a:spcAft>
                <a:spcPts val="600"/>
              </a:spcAft>
              <a:buClr>
                <a:schemeClr val="tx1"/>
              </a:buClr>
              <a:buSzPts val="2400"/>
              <a:buNone/>
            </a:pPr>
            <a:endParaRPr lang="pt-BR" sz="2000"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
          <p:cNvSpPr txBox="1">
            <a:spLocks noGrp="1"/>
          </p:cNvSpPr>
          <p:nvPr>
            <p:ph type="body" idx="1"/>
          </p:nvPr>
        </p:nvSpPr>
        <p:spPr>
          <a:xfrm>
            <a:off x="3096343" y="1448307"/>
            <a:ext cx="5165100" cy="2266443"/>
          </a:xfrm>
          <a:prstGeom prst="rect">
            <a:avLst/>
          </a:prstGeom>
          <a:noFill/>
          <a:ln>
            <a:noFill/>
          </a:ln>
        </p:spPr>
        <p:txBody>
          <a:bodyPr spcFirstLastPara="1" wrap="square" lIns="45713" tIns="22850" rIns="45713" bIns="22850" anchor="t" anchorCtr="0">
            <a:noAutofit/>
          </a:bodyPr>
          <a:lstStyle/>
          <a:p>
            <a:pPr marL="0" indent="0">
              <a:spcBef>
                <a:spcPts val="0"/>
              </a:spcBef>
            </a:pPr>
            <a:r>
              <a:rPr lang="pt-BR" sz="1400" dirty="0"/>
              <a:t>Imagine que João e Maria são dois desenvolvedores de uma empresa de tecnologia. Eles </a:t>
            </a:r>
            <a:r>
              <a:rPr lang="pt-BR" sz="1400" b="1" dirty="0">
                <a:latin typeface="Poppins Medium" panose="00000600000000000000" pitchFamily="2" charset="0"/>
                <a:cs typeface="Poppins Medium" panose="00000600000000000000" pitchFamily="2" charset="0"/>
              </a:rPr>
              <a:t>foram designados para trabalhar juntos no desenvolvimento de uma aplicação de gerenciamento de tarefas</a:t>
            </a:r>
            <a:r>
              <a:rPr lang="pt-BR" sz="1400" dirty="0"/>
              <a:t>.</a:t>
            </a:r>
            <a:endParaRPr sz="1400" dirty="0"/>
          </a:p>
          <a:p>
            <a:pPr marL="0" indent="0">
              <a:spcBef>
                <a:spcPts val="0"/>
              </a:spcBef>
            </a:pPr>
            <a:endParaRPr sz="1400" dirty="0"/>
          </a:p>
          <a:p>
            <a:pPr marL="0" indent="0">
              <a:spcBef>
                <a:spcPts val="0"/>
              </a:spcBef>
            </a:pPr>
            <a:r>
              <a:rPr lang="pt-BR" sz="1400" dirty="0"/>
              <a:t>Em um belo dia, João decide implementar uma nova funcionalidade que permite aos usuários definir uma prioridade para suas tarefas. Enquanto isso, na mesma parte do código, Maria está adicionando um recurso para anexar documentos às tarefas.</a:t>
            </a:r>
            <a:endParaRPr sz="1400" dirty="0"/>
          </a:p>
        </p:txBody>
      </p:sp>
      <p:sp>
        <p:nvSpPr>
          <p:cNvPr id="804" name="Google Shape;804;p10"/>
          <p:cNvSpPr txBox="1">
            <a:spLocks noGrp="1"/>
          </p:cNvSpPr>
          <p:nvPr>
            <p:ph type="body" idx="2"/>
          </p:nvPr>
        </p:nvSpPr>
        <p:spPr>
          <a:prstGeom prst="rect">
            <a:avLst/>
          </a:prstGeom>
          <a:noFill/>
          <a:ln>
            <a:noFill/>
          </a:ln>
        </p:spPr>
        <p:txBody>
          <a:bodyPr spcFirstLastPara="1" wrap="square" lIns="45713" tIns="22850" rIns="45713" bIns="22850" anchor="t" anchorCtr="0">
            <a:normAutofit/>
          </a:bodyPr>
          <a:lstStyle/>
          <a:p>
            <a:pPr indent="0"/>
            <a:r>
              <a:rPr lang="pt-BR" dirty="0"/>
              <a:t>Análise de situação-problema</a:t>
            </a:r>
            <a:endParaRPr dirty="0"/>
          </a:p>
        </p:txBody>
      </p:sp>
      <p:sp>
        <p:nvSpPr>
          <p:cNvPr id="805" name="Google Shape;805;p10"/>
          <p:cNvSpPr/>
          <p:nvPr/>
        </p:nvSpPr>
        <p:spPr>
          <a:xfrm flipH="1">
            <a:off x="8604348" y="0"/>
            <a:ext cx="539652" cy="538713"/>
          </a:xfrm>
          <a:custGeom>
            <a:avLst/>
            <a:gdLst/>
            <a:ahLst/>
            <a:cxnLst/>
            <a:rect l="l" t="t" r="r" b="b"/>
            <a:pathLst>
              <a:path w="1124452" h="1216244" extrusionOk="0">
                <a:moveTo>
                  <a:pt x="0" y="0"/>
                </a:moveTo>
                <a:lnTo>
                  <a:pt x="1124452" y="0"/>
                </a:lnTo>
                <a:lnTo>
                  <a:pt x="1124452" y="0"/>
                </a:lnTo>
                <a:lnTo>
                  <a:pt x="1124452" y="803180"/>
                </a:lnTo>
                <a:cubicBezTo>
                  <a:pt x="1124452" y="1031308"/>
                  <a:pt x="939516" y="1216244"/>
                  <a:pt x="711388" y="1216244"/>
                </a:cubicBezTo>
                <a:lnTo>
                  <a:pt x="0" y="1216244"/>
                </a:lnTo>
                <a:lnTo>
                  <a:pt x="0" y="1216244"/>
                </a:lnTo>
                <a:lnTo>
                  <a:pt x="0" y="0"/>
                </a:lnTo>
                <a:lnTo>
                  <a:pt x="0" y="0"/>
                </a:lnTo>
                <a:close/>
              </a:path>
            </a:pathLst>
          </a:custGeom>
          <a:solidFill>
            <a:srgbClr val="529AC2"/>
          </a:solidFill>
          <a:ln>
            <a:noFill/>
          </a:ln>
        </p:spPr>
        <p:txBody>
          <a:bodyPr spcFirstLastPara="1" wrap="square" lIns="45713" tIns="22850" rIns="45713" bIns="22850" anchor="ctr" anchorCtr="0">
            <a:noAutofit/>
          </a:bodyPr>
          <a:lstStyle/>
          <a:p>
            <a:pPr>
              <a:buSzPts val="1400"/>
            </a:pPr>
            <a:endParaRPr sz="700" dirty="0"/>
          </a:p>
        </p:txBody>
      </p:sp>
      <p:pic>
        <p:nvPicPr>
          <p:cNvPr id="806" name="Google Shape;806;p10"/>
          <p:cNvPicPr preferRelativeResize="0"/>
          <p:nvPr/>
        </p:nvPicPr>
        <p:blipFill rotWithShape="1">
          <a:blip r:embed="rId3">
            <a:alphaModFix/>
          </a:blip>
          <a:srcRect/>
          <a:stretch/>
        </p:blipFill>
        <p:spPr>
          <a:xfrm>
            <a:off x="8763830" y="184441"/>
            <a:ext cx="326952" cy="292536"/>
          </a:xfrm>
          <a:prstGeom prst="rect">
            <a:avLst/>
          </a:prstGeom>
          <a:noFill/>
          <a:ln>
            <a:noFill/>
          </a:ln>
        </p:spPr>
      </p:pic>
      <p:sp>
        <p:nvSpPr>
          <p:cNvPr id="807" name="Google Shape;807;p10"/>
          <p:cNvSpPr txBox="1"/>
          <p:nvPr/>
        </p:nvSpPr>
        <p:spPr>
          <a:xfrm>
            <a:off x="8602336" y="-709"/>
            <a:ext cx="541288" cy="149043"/>
          </a:xfrm>
          <a:prstGeom prst="rect">
            <a:avLst/>
          </a:prstGeom>
          <a:noFill/>
          <a:ln>
            <a:noFill/>
          </a:ln>
        </p:spPr>
        <p:txBody>
          <a:bodyPr spcFirstLastPara="1" wrap="square" lIns="45713" tIns="22850" rIns="45713" bIns="22850" anchor="t" anchorCtr="0">
            <a:noAutofit/>
          </a:bodyPr>
          <a:lstStyle/>
          <a:p>
            <a:pPr algn="ctr">
              <a:lnSpc>
                <a:spcPct val="107000"/>
              </a:lnSpc>
              <a:buSzPts val="2700"/>
            </a:pPr>
            <a:r>
              <a:rPr lang="pt-BR" sz="700" b="1" dirty="0">
                <a:solidFill>
                  <a:schemeClr val="lt1"/>
                </a:solidFill>
                <a:latin typeface="Poppins"/>
                <a:ea typeface="Poppins"/>
                <a:cs typeface="Poppins"/>
                <a:sym typeface="Poppins"/>
              </a:rPr>
              <a:t>Registro</a:t>
            </a:r>
            <a:endParaRPr sz="600" dirty="0">
              <a:latin typeface="Poppins"/>
              <a:ea typeface="Poppins"/>
              <a:cs typeface="Poppins"/>
              <a:sym typeface="Poppins"/>
            </a:endParaRPr>
          </a:p>
          <a:p>
            <a:pPr algn="r">
              <a:lnSpc>
                <a:spcPct val="107000"/>
              </a:lnSpc>
              <a:spcBef>
                <a:spcPts val="537"/>
              </a:spcBef>
              <a:buSzPts val="2700"/>
            </a:pPr>
            <a:endParaRPr sz="1000" dirty="0">
              <a:solidFill>
                <a:schemeClr val="lt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
          <p:cNvSpPr txBox="1">
            <a:spLocks noGrp="1"/>
          </p:cNvSpPr>
          <p:nvPr>
            <p:ph type="body" idx="1"/>
          </p:nvPr>
        </p:nvSpPr>
        <p:spPr>
          <a:xfrm>
            <a:off x="4397769" y="695941"/>
            <a:ext cx="4366061" cy="718260"/>
          </a:xfrm>
          <a:prstGeom prst="rect">
            <a:avLst/>
          </a:prstGeom>
          <a:noFill/>
          <a:ln>
            <a:noFill/>
          </a:ln>
        </p:spPr>
        <p:txBody>
          <a:bodyPr spcFirstLastPara="1" wrap="square" lIns="45713" tIns="22850" rIns="45713" bIns="22850" anchor="ctr" anchorCtr="0">
            <a:normAutofit fontScale="92500"/>
          </a:bodyPr>
          <a:lstStyle/>
          <a:p>
            <a:pPr marL="0" indent="0">
              <a:buSzPct val="108108"/>
            </a:pPr>
            <a:r>
              <a:rPr lang="pt-BR" dirty="0"/>
              <a:t>Análise de situação-problema</a:t>
            </a:r>
            <a:endParaRPr b="0" dirty="0"/>
          </a:p>
        </p:txBody>
      </p:sp>
      <p:sp>
        <p:nvSpPr>
          <p:cNvPr id="813" name="Google Shape;813;p11"/>
          <p:cNvSpPr txBox="1">
            <a:spLocks noGrp="1"/>
          </p:cNvSpPr>
          <p:nvPr>
            <p:ph type="body" idx="2"/>
          </p:nvPr>
        </p:nvSpPr>
        <p:spPr>
          <a:xfrm>
            <a:off x="4572000" y="1765057"/>
            <a:ext cx="4174067" cy="622179"/>
          </a:xfrm>
          <a:prstGeom prst="rect">
            <a:avLst/>
          </a:prstGeom>
          <a:noFill/>
          <a:ln>
            <a:noFill/>
          </a:ln>
        </p:spPr>
        <p:txBody>
          <a:bodyPr spcFirstLastPara="1" wrap="square" lIns="45713" tIns="22850" rIns="45713" bIns="22850" anchor="t" anchorCtr="0">
            <a:normAutofit lnSpcReduction="10000"/>
          </a:bodyPr>
          <a:lstStyle/>
          <a:p>
            <a:pPr marL="0" indent="0"/>
            <a:r>
              <a:rPr lang="pt-BR" sz="1200" dirty="0"/>
              <a:t>Como João e Maria podem combinar as </a:t>
            </a:r>
            <a:r>
              <a:rPr lang="pt-BR" sz="1200" b="1" dirty="0">
                <a:latin typeface="Poppins Medium" panose="00000600000000000000" pitchFamily="2" charset="0"/>
                <a:cs typeface="Poppins Medium" panose="00000600000000000000" pitchFamily="2" charset="0"/>
              </a:rPr>
              <a:t>alterações de código</a:t>
            </a:r>
            <a:r>
              <a:rPr lang="pt-BR" sz="1200" b="1" dirty="0"/>
              <a:t> </a:t>
            </a:r>
            <a:r>
              <a:rPr lang="pt-BR" sz="1200" dirty="0"/>
              <a:t>que fizeram sem sobrescrever o trabalho um do outro?</a:t>
            </a:r>
            <a:endParaRPr dirty="0"/>
          </a:p>
        </p:txBody>
      </p:sp>
      <p:sp>
        <p:nvSpPr>
          <p:cNvPr id="814" name="Google Shape;814;p11"/>
          <p:cNvSpPr txBox="1">
            <a:spLocks noGrp="1"/>
          </p:cNvSpPr>
          <p:nvPr>
            <p:ph type="body" idx="3"/>
          </p:nvPr>
        </p:nvSpPr>
        <p:spPr>
          <a:xfrm>
            <a:off x="4572000" y="2524754"/>
            <a:ext cx="3917373" cy="622179"/>
          </a:xfrm>
          <a:prstGeom prst="rect">
            <a:avLst/>
          </a:prstGeom>
          <a:noFill/>
          <a:ln>
            <a:noFill/>
          </a:ln>
        </p:spPr>
        <p:txBody>
          <a:bodyPr spcFirstLastPara="1" wrap="square" lIns="45713" tIns="22850" rIns="45713" bIns="22850" anchor="t" anchorCtr="0">
            <a:normAutofit lnSpcReduction="10000"/>
          </a:bodyPr>
          <a:lstStyle/>
          <a:p>
            <a:pPr marL="0" indent="0"/>
            <a:r>
              <a:rPr lang="pt-BR" sz="1200" dirty="0"/>
              <a:t>Existiria uma maneira de João e Maria terem sido alertados sobre o </a:t>
            </a:r>
            <a:r>
              <a:rPr lang="pt-BR" sz="1200" b="1" dirty="0">
                <a:latin typeface="Poppins Medium" panose="00000600000000000000" pitchFamily="2" charset="0"/>
                <a:cs typeface="Poppins Medium" panose="00000600000000000000" pitchFamily="2" charset="0"/>
              </a:rPr>
              <a:t>conflito</a:t>
            </a:r>
            <a:r>
              <a:rPr lang="pt-BR" sz="1200" dirty="0"/>
              <a:t> antes de começarem a trabalhar na mesma parte do código?</a:t>
            </a:r>
            <a:endParaRPr dirty="0"/>
          </a:p>
        </p:txBody>
      </p:sp>
      <p:sp>
        <p:nvSpPr>
          <p:cNvPr id="815" name="Google Shape;815;p11"/>
          <p:cNvSpPr txBox="1">
            <a:spLocks noGrp="1"/>
          </p:cNvSpPr>
          <p:nvPr>
            <p:ph type="body" idx="4"/>
          </p:nvPr>
        </p:nvSpPr>
        <p:spPr>
          <a:xfrm>
            <a:off x="4572000" y="3284451"/>
            <a:ext cx="3698415" cy="622179"/>
          </a:xfrm>
          <a:prstGeom prst="rect">
            <a:avLst/>
          </a:prstGeom>
          <a:noFill/>
          <a:ln>
            <a:noFill/>
          </a:ln>
        </p:spPr>
        <p:txBody>
          <a:bodyPr spcFirstLastPara="1" wrap="square" lIns="45713" tIns="22850" rIns="45713" bIns="22850" anchor="t" anchorCtr="0">
            <a:normAutofit fontScale="92500" lnSpcReduction="10000"/>
          </a:bodyPr>
          <a:lstStyle/>
          <a:p>
            <a:pPr marL="0" indent="0">
              <a:buSzPct val="108108"/>
            </a:pPr>
            <a:r>
              <a:rPr lang="pt-BR" dirty="0"/>
              <a:t>Se esse problema ocorresse frequentemente, como isso afetaria a </a:t>
            </a:r>
            <a:r>
              <a:rPr lang="pt-BR" b="1" dirty="0">
                <a:latin typeface="Poppins Medium" panose="00000600000000000000" pitchFamily="2" charset="0"/>
                <a:cs typeface="Poppins Medium" panose="00000600000000000000" pitchFamily="2" charset="0"/>
              </a:rPr>
              <a:t>produtividade</a:t>
            </a:r>
            <a:r>
              <a:rPr lang="pt-BR" dirty="0"/>
              <a:t> da equipe e a </a:t>
            </a:r>
            <a:r>
              <a:rPr lang="pt-BR" b="1" dirty="0">
                <a:latin typeface="Poppins Medium" panose="00000600000000000000" pitchFamily="2" charset="0"/>
                <a:cs typeface="Poppins Medium" panose="00000600000000000000" pitchFamily="2" charset="0"/>
              </a:rPr>
              <a:t>qualidade</a:t>
            </a:r>
            <a:r>
              <a:rPr lang="pt-BR" dirty="0"/>
              <a:t> do software?</a:t>
            </a:r>
            <a:endParaRPr dirty="0"/>
          </a:p>
        </p:txBody>
      </p:sp>
      <p:sp>
        <p:nvSpPr>
          <p:cNvPr id="816" name="Google Shape;816;p11"/>
          <p:cNvSpPr txBox="1">
            <a:spLocks noGrp="1"/>
          </p:cNvSpPr>
          <p:nvPr>
            <p:ph type="body" idx="6"/>
          </p:nvPr>
        </p:nvSpPr>
        <p:spPr>
          <a:xfrm>
            <a:off x="699831" y="3719333"/>
            <a:ext cx="2251175" cy="374593"/>
          </a:xfrm>
          <a:prstGeom prst="rect">
            <a:avLst/>
          </a:prstGeom>
          <a:noFill/>
          <a:ln>
            <a:noFill/>
          </a:ln>
        </p:spPr>
        <p:txBody>
          <a:bodyPr spcFirstLastPara="1" wrap="square" lIns="45713" tIns="22850" rIns="45713" bIns="22850" anchor="t" anchorCtr="0">
            <a:noAutofit/>
          </a:bodyPr>
          <a:lstStyle/>
          <a:p>
            <a:pPr marL="0" indent="0"/>
            <a:r>
              <a:rPr lang="pt-BR" sz="900" b="0" dirty="0"/>
              <a:t>Em grupos de até quatro pessoas ou individualmente.</a:t>
            </a:r>
            <a:endParaRPr sz="900" b="0" dirty="0"/>
          </a:p>
        </p:txBody>
      </p:sp>
      <p:sp>
        <p:nvSpPr>
          <p:cNvPr id="817" name="Google Shape;817;p11"/>
          <p:cNvSpPr txBox="1">
            <a:spLocks noGrp="1"/>
          </p:cNvSpPr>
          <p:nvPr>
            <p:ph type="body" idx="7"/>
          </p:nvPr>
        </p:nvSpPr>
        <p:spPr>
          <a:xfrm>
            <a:off x="698196" y="3324781"/>
            <a:ext cx="2251175" cy="374593"/>
          </a:xfrm>
          <a:prstGeom prst="rect">
            <a:avLst/>
          </a:prstGeom>
          <a:noFill/>
          <a:ln>
            <a:noFill/>
          </a:ln>
        </p:spPr>
        <p:txBody>
          <a:bodyPr spcFirstLastPara="1" wrap="square" lIns="45713" tIns="22850" rIns="45713" bIns="22850" anchor="t" anchorCtr="0">
            <a:noAutofit/>
          </a:bodyPr>
          <a:lstStyle/>
          <a:p>
            <a:pPr marL="0" indent="0"/>
            <a:r>
              <a:rPr lang="pt-BR" sz="900" b="0" dirty="0"/>
              <a:t>15 minutos</a:t>
            </a:r>
            <a:endParaRPr sz="900" b="0" dirty="0"/>
          </a:p>
        </p:txBody>
      </p:sp>
      <p:sp>
        <p:nvSpPr>
          <p:cNvPr id="818" name="Google Shape;818;p11"/>
          <p:cNvSpPr/>
          <p:nvPr/>
        </p:nvSpPr>
        <p:spPr>
          <a:xfrm flipH="1">
            <a:off x="8604348" y="0"/>
            <a:ext cx="539652" cy="538713"/>
          </a:xfrm>
          <a:custGeom>
            <a:avLst/>
            <a:gdLst/>
            <a:ahLst/>
            <a:cxnLst/>
            <a:rect l="l" t="t" r="r" b="b"/>
            <a:pathLst>
              <a:path w="1124452" h="1216244" extrusionOk="0">
                <a:moveTo>
                  <a:pt x="0" y="0"/>
                </a:moveTo>
                <a:lnTo>
                  <a:pt x="1124452" y="0"/>
                </a:lnTo>
                <a:lnTo>
                  <a:pt x="1124452" y="0"/>
                </a:lnTo>
                <a:lnTo>
                  <a:pt x="1124452" y="803180"/>
                </a:lnTo>
                <a:cubicBezTo>
                  <a:pt x="1124452" y="1031308"/>
                  <a:pt x="939516" y="1216244"/>
                  <a:pt x="711388" y="1216244"/>
                </a:cubicBezTo>
                <a:lnTo>
                  <a:pt x="0" y="1216244"/>
                </a:lnTo>
                <a:lnTo>
                  <a:pt x="0" y="1216244"/>
                </a:lnTo>
                <a:lnTo>
                  <a:pt x="0" y="0"/>
                </a:lnTo>
                <a:lnTo>
                  <a:pt x="0" y="0"/>
                </a:lnTo>
                <a:close/>
              </a:path>
            </a:pathLst>
          </a:custGeom>
          <a:solidFill>
            <a:srgbClr val="529AC2"/>
          </a:solidFill>
          <a:ln>
            <a:noFill/>
          </a:ln>
        </p:spPr>
        <p:txBody>
          <a:bodyPr spcFirstLastPara="1" wrap="square" lIns="45713" tIns="22850" rIns="45713" bIns="22850" anchor="ctr" anchorCtr="0">
            <a:noAutofit/>
          </a:bodyPr>
          <a:lstStyle/>
          <a:p>
            <a:pPr>
              <a:buSzPts val="1400"/>
            </a:pPr>
            <a:endParaRPr sz="700" dirty="0"/>
          </a:p>
        </p:txBody>
      </p:sp>
      <p:pic>
        <p:nvPicPr>
          <p:cNvPr id="819" name="Google Shape;819;p11"/>
          <p:cNvPicPr preferRelativeResize="0"/>
          <p:nvPr/>
        </p:nvPicPr>
        <p:blipFill rotWithShape="1">
          <a:blip r:embed="rId3">
            <a:alphaModFix/>
          </a:blip>
          <a:srcRect/>
          <a:stretch/>
        </p:blipFill>
        <p:spPr>
          <a:xfrm>
            <a:off x="8763830" y="184441"/>
            <a:ext cx="326952" cy="292536"/>
          </a:xfrm>
          <a:prstGeom prst="rect">
            <a:avLst/>
          </a:prstGeom>
          <a:noFill/>
          <a:ln>
            <a:noFill/>
          </a:ln>
        </p:spPr>
      </p:pic>
      <p:sp>
        <p:nvSpPr>
          <p:cNvPr id="820" name="Google Shape;820;p11"/>
          <p:cNvSpPr txBox="1"/>
          <p:nvPr/>
        </p:nvSpPr>
        <p:spPr>
          <a:xfrm>
            <a:off x="8602336" y="-709"/>
            <a:ext cx="541288" cy="149043"/>
          </a:xfrm>
          <a:prstGeom prst="rect">
            <a:avLst/>
          </a:prstGeom>
          <a:noFill/>
          <a:ln>
            <a:noFill/>
          </a:ln>
        </p:spPr>
        <p:txBody>
          <a:bodyPr spcFirstLastPara="1" wrap="square" lIns="45713" tIns="22850" rIns="45713" bIns="22850" anchor="t" anchorCtr="0">
            <a:noAutofit/>
          </a:bodyPr>
          <a:lstStyle/>
          <a:p>
            <a:pPr algn="ctr">
              <a:lnSpc>
                <a:spcPct val="107000"/>
              </a:lnSpc>
              <a:buSzPts val="2700"/>
            </a:pPr>
            <a:r>
              <a:rPr lang="pt-BR" sz="700" b="1" dirty="0">
                <a:solidFill>
                  <a:schemeClr val="lt1"/>
                </a:solidFill>
                <a:latin typeface="Poppins"/>
                <a:ea typeface="Poppins"/>
                <a:cs typeface="Poppins"/>
                <a:sym typeface="Poppins"/>
              </a:rPr>
              <a:t>Registro</a:t>
            </a:r>
            <a:endParaRPr sz="600" dirty="0">
              <a:latin typeface="Poppins"/>
              <a:ea typeface="Poppins"/>
              <a:cs typeface="Poppins"/>
              <a:sym typeface="Poppins"/>
            </a:endParaRPr>
          </a:p>
          <a:p>
            <a:pPr algn="r">
              <a:lnSpc>
                <a:spcPct val="107000"/>
              </a:lnSpc>
              <a:spcBef>
                <a:spcPts val="537"/>
              </a:spcBef>
              <a:buSzPts val="2700"/>
            </a:pPr>
            <a:endParaRPr sz="1000" dirty="0">
              <a:solidFill>
                <a:schemeClr val="lt1"/>
              </a:solidFill>
              <a:latin typeface="Poppins"/>
              <a:ea typeface="Poppins"/>
              <a:cs typeface="Poppins"/>
              <a:sym typeface="Poppins"/>
            </a:endParaRPr>
          </a:p>
        </p:txBody>
      </p:sp>
      <p:sp>
        <p:nvSpPr>
          <p:cNvPr id="824" name="Google Shape;824;p11"/>
          <p:cNvSpPr txBox="1">
            <a:spLocks noGrp="1"/>
          </p:cNvSpPr>
          <p:nvPr>
            <p:ph type="body" idx="5"/>
          </p:nvPr>
        </p:nvSpPr>
        <p:spPr>
          <a:xfrm>
            <a:off x="396399" y="2293038"/>
            <a:ext cx="2471492" cy="738664"/>
          </a:xfrm>
          <a:prstGeom prst="rect">
            <a:avLst/>
          </a:prstGeom>
          <a:noFill/>
          <a:ln>
            <a:noFill/>
          </a:ln>
        </p:spPr>
        <p:txBody>
          <a:bodyPr spcFirstLastPara="1" wrap="square" lIns="0" tIns="0" rIns="0" bIns="0" anchor="t" anchorCtr="0">
            <a:spAutoFit/>
          </a:bodyPr>
          <a:lstStyle/>
          <a:p>
            <a:pPr marL="0" indent="0">
              <a:spcBef>
                <a:spcPts val="0"/>
              </a:spcBef>
            </a:pPr>
            <a:r>
              <a:rPr lang="pt-BR" sz="1600" b="1" dirty="0">
                <a:latin typeface="Poppins"/>
                <a:ea typeface="Poppins"/>
                <a:cs typeface="Poppins"/>
                <a:sym typeface="Poppins"/>
              </a:rPr>
              <a:t>Encontre a solução para o problema e crie um registro.</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3" name="Text Placeholder 3">
            <a:extLst>
              <a:ext uri="{FF2B5EF4-FFF2-40B4-BE49-F238E27FC236}">
                <a16:creationId xmlns:a16="http://schemas.microsoft.com/office/drawing/2014/main" id="{7FA69C1A-68C7-5214-82C3-AE17AB3F211F}"/>
              </a:ext>
            </a:extLst>
          </p:cNvPr>
          <p:cNvSpPr txBox="1">
            <a:spLocks/>
          </p:cNvSpPr>
          <p:nvPr/>
        </p:nvSpPr>
        <p:spPr>
          <a:xfrm>
            <a:off x="410100" y="1170125"/>
            <a:ext cx="8323800" cy="357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114000"/>
              </a:lnSpc>
              <a:spcAft>
                <a:spcPts val="1200"/>
              </a:spcAft>
              <a:buSzPct val="100000"/>
              <a:buFont typeface="Lato" panose="020F0502020204030203" pitchFamily="34" charset="0"/>
              <a:buChar char="●"/>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Que mídias sociais você costuma acessar com mais frequência? Por quê? </a:t>
            </a:r>
          </a:p>
          <a:p>
            <a:pPr marL="457200" indent="-457200">
              <a:lnSpc>
                <a:spcPct val="114000"/>
              </a:lnSpc>
              <a:spcAft>
                <a:spcPts val="1200"/>
              </a:spcAft>
              <a:buSzPct val="100000"/>
              <a:buFont typeface="Lato" panose="020F0502020204030203" pitchFamily="34" charset="0"/>
              <a:buChar char="●"/>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Como você vê as articulações entre a arte e o campo publicitário?</a:t>
            </a:r>
          </a:p>
          <a:p>
            <a:pPr marL="457200" indent="-457200">
              <a:lnSpc>
                <a:spcPct val="114000"/>
              </a:lnSpc>
              <a:spcAft>
                <a:spcPts val="1200"/>
              </a:spcAft>
              <a:buSzPct val="100000"/>
              <a:buFont typeface="Lato" panose="020F0502020204030203" pitchFamily="34" charset="0"/>
              <a:buChar char="●"/>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Como os anúncios nas mídias sociais influenciam no consumo de produtos físicos e digitais?</a:t>
            </a:r>
            <a:endParaRPr lang="en-US" sz="20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 name="Google Shape;118;p4">
            <a:extLst>
              <a:ext uri="{FF2B5EF4-FFF2-40B4-BE49-F238E27FC236}">
                <a16:creationId xmlns:a16="http://schemas.microsoft.com/office/drawing/2014/main" id="{62185820-09DB-69F4-E3A0-43517AACB69B}"/>
              </a:ext>
            </a:extLst>
          </p:cNvPr>
          <p:cNvSpPr txBox="1">
            <a:spLocks/>
          </p:cNvSpPr>
          <p:nvPr/>
        </p:nvSpPr>
        <p:spPr>
          <a:xfrm>
            <a:off x="7082129" y="394375"/>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3 MINUTOS</a:t>
            </a:r>
          </a:p>
        </p:txBody>
      </p:sp>
      <p:pic>
        <p:nvPicPr>
          <p:cNvPr id="5" name="Google Shape;120;p4">
            <a:extLst>
              <a:ext uri="{FF2B5EF4-FFF2-40B4-BE49-F238E27FC236}">
                <a16:creationId xmlns:a16="http://schemas.microsoft.com/office/drawing/2014/main" id="{C5973172-BE95-87C3-A6AF-B2BB44617F0A}"/>
              </a:ext>
            </a:extLst>
          </p:cNvPr>
          <p:cNvPicPr preferRelativeResize="0"/>
          <p:nvPr/>
        </p:nvPicPr>
        <p:blipFill rotWithShape="1">
          <a:blip r:embed="rId3">
            <a:alphaModFix/>
          </a:blip>
          <a:srcRect/>
          <a:stretch/>
        </p:blipFill>
        <p:spPr>
          <a:xfrm>
            <a:off x="6821175" y="269950"/>
            <a:ext cx="531978" cy="496800"/>
          </a:xfrm>
          <a:prstGeom prst="rect">
            <a:avLst/>
          </a:prstGeom>
          <a:noFill/>
          <a:ln>
            <a:noFill/>
          </a:ln>
        </p:spPr>
      </p:pic>
      <p:sp>
        <p:nvSpPr>
          <p:cNvPr id="6" name="Google Shape;131;p4">
            <a:extLst>
              <a:ext uri="{FF2B5EF4-FFF2-40B4-BE49-F238E27FC236}">
                <a16:creationId xmlns:a16="http://schemas.microsoft.com/office/drawing/2014/main" id="{C6350BF6-6283-6559-55E6-4AF789096B70}"/>
              </a:ext>
            </a:extLst>
          </p:cNvPr>
          <p:cNvSpPr txBox="1">
            <a:spLocks/>
          </p:cNvSpPr>
          <p:nvPr/>
        </p:nvSpPr>
        <p:spPr>
          <a:xfrm>
            <a:off x="6548729" y="4162609"/>
            <a:ext cx="2310900" cy="735756"/>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Arial"/>
              <a:buNone/>
            </a:pPr>
            <a:r>
              <a:rPr lang="pt-BR" sz="1800" b="1" dirty="0"/>
              <a:t>Técnica </a:t>
            </a:r>
            <a:r>
              <a:rPr lang="pt-BR" sz="1800" b="1" dirty="0" err="1"/>
              <a:t>Lemov</a:t>
            </a:r>
            <a:endParaRPr lang="pt-BR" sz="1800" b="1" dirty="0"/>
          </a:p>
          <a:p>
            <a:pPr marL="0" indent="0" algn="ctr">
              <a:buFont typeface="Arial"/>
              <a:buNone/>
            </a:pPr>
            <a:r>
              <a:rPr lang="pt-BR" sz="1800" b="1" dirty="0">
                <a:solidFill>
                  <a:srgbClr val="000000"/>
                </a:solidFill>
              </a:rPr>
              <a:t>Puxe mais</a:t>
            </a:r>
            <a:endParaRPr lang="pt-BR" sz="1800" dirty="0">
              <a:solidFill>
                <a:srgbClr val="000000"/>
              </a:solidFill>
            </a:endParaRPr>
          </a:p>
        </p:txBody>
      </p:sp>
      <p:pic>
        <p:nvPicPr>
          <p:cNvPr id="7" name="Google Shape;132;p4">
            <a:extLst>
              <a:ext uri="{FF2B5EF4-FFF2-40B4-BE49-F238E27FC236}">
                <a16:creationId xmlns:a16="http://schemas.microsoft.com/office/drawing/2014/main" id="{44C032F3-864E-1DF5-AA48-14201522C140}"/>
              </a:ext>
            </a:extLst>
          </p:cNvPr>
          <p:cNvPicPr preferRelativeResize="0"/>
          <p:nvPr/>
        </p:nvPicPr>
        <p:blipFill rotWithShape="1">
          <a:blip r:embed="rId4">
            <a:alphaModFix/>
          </a:blip>
          <a:srcRect/>
          <a:stretch/>
        </p:blipFill>
        <p:spPr>
          <a:xfrm>
            <a:off x="6322555" y="3973375"/>
            <a:ext cx="496800" cy="49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AC074DDA-8809-CB9B-D893-1FF248F46425}"/>
              </a:ext>
            </a:extLst>
          </p:cNvPr>
          <p:cNvSpPr>
            <a:spLocks noGrp="1"/>
          </p:cNvSpPr>
          <p:nvPr>
            <p:ph type="body" idx="1"/>
          </p:nvPr>
        </p:nvSpPr>
        <p:spPr>
          <a:xfrm>
            <a:off x="389604" y="1120117"/>
            <a:ext cx="5303244" cy="3637791"/>
          </a:xfrm>
        </p:spPr>
        <p:txBody>
          <a:bodyPr/>
          <a:lstStyle/>
          <a:p>
            <a:pPr marL="0" indent="0" algn="just" rtl="0" fontAlgn="base">
              <a:spcAft>
                <a:spcPts val="600"/>
              </a:spcAft>
              <a:buNone/>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Código é um conjunto de instruções escritas por um profissional que chamamos de desenvolvedor</a:t>
            </a:r>
            <a:r>
              <a:rPr lang="pt-BR"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1600" b="0" i="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 </a:t>
            </a:r>
            <a:endParaRPr lang="pt-BR" sz="1600"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marL="0" indent="0" algn="just" fontAlgn="base">
              <a:spcAft>
                <a:spcPts val="600"/>
              </a:spcAft>
              <a:buNone/>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As diversas formas de realizar essas instruções é o que chamamos de linguagens de programação : Python, C++, </a:t>
            </a:r>
            <a:r>
              <a:rPr lang="pt-BR" sz="1600" dirty="0" err="1">
                <a:solidFill>
                  <a:schemeClr val="tx1"/>
                </a:solidFill>
                <a:latin typeface="Lato" panose="020F0502020204030203" pitchFamily="34" charset="0"/>
                <a:ea typeface="Lato" panose="020F0502020204030203" pitchFamily="34" charset="0"/>
                <a:cs typeface="Lato" panose="020F0502020204030203" pitchFamily="34" charset="0"/>
              </a:rPr>
              <a:t>JavaScript</a:t>
            </a: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 Java, </a:t>
            </a:r>
            <a:r>
              <a:rPr lang="pt-BR" sz="1600" dirty="0" err="1">
                <a:solidFill>
                  <a:schemeClr val="tx1"/>
                </a:solidFill>
                <a:latin typeface="Lato" panose="020F0502020204030203" pitchFamily="34" charset="0"/>
                <a:ea typeface="Lato" panose="020F0502020204030203" pitchFamily="34" charset="0"/>
                <a:cs typeface="Lato" panose="020F0502020204030203" pitchFamily="34" charset="0"/>
              </a:rPr>
              <a:t>Html</a:t>
            </a: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 e etc.</a:t>
            </a:r>
          </a:p>
          <a:p>
            <a:pPr marL="0" indent="0" algn="just" fontAlgn="base">
              <a:spcAft>
                <a:spcPts val="600"/>
              </a:spcAft>
              <a:buNone/>
            </a:pPr>
            <a:endParaRPr lang="pt-BR" sz="16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lgn="just" fontAlgn="base">
              <a:spcAft>
                <a:spcPts val="600"/>
              </a:spcAft>
              <a:buNone/>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O ambiente que interpreta estas linguagens de programação é chamado de IDE (</a:t>
            </a:r>
            <a:r>
              <a:rPr lang="pt-BR" sz="1600" dirty="0" err="1">
                <a:solidFill>
                  <a:schemeClr val="tx1"/>
                </a:solidFill>
                <a:latin typeface="Lato" panose="020F0502020204030203" pitchFamily="34" charset="0"/>
                <a:ea typeface="Lato" panose="020F0502020204030203" pitchFamily="34" charset="0"/>
                <a:cs typeface="Lato" panose="020F0502020204030203" pitchFamily="34" charset="0"/>
              </a:rPr>
              <a:t>Integrated</a:t>
            </a: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pt-BR" sz="1600" dirty="0" err="1">
                <a:solidFill>
                  <a:schemeClr val="tx1"/>
                </a:solidFill>
                <a:latin typeface="Lato" panose="020F0502020204030203" pitchFamily="34" charset="0"/>
                <a:ea typeface="Lato" panose="020F0502020204030203" pitchFamily="34" charset="0"/>
                <a:cs typeface="Lato" panose="020F0502020204030203" pitchFamily="34" charset="0"/>
              </a:rPr>
              <a:t>Development</a:t>
            </a: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pt-BR" sz="1600" dirty="0" err="1">
                <a:solidFill>
                  <a:schemeClr val="tx1"/>
                </a:solidFill>
                <a:latin typeface="Lato" panose="020F0502020204030203" pitchFamily="34" charset="0"/>
                <a:ea typeface="Lato" panose="020F0502020204030203" pitchFamily="34" charset="0"/>
                <a:cs typeface="Lato" panose="020F0502020204030203" pitchFamily="34" charset="0"/>
              </a:rPr>
              <a:t>Environment</a:t>
            </a: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 ou seja, IDE é o ambiente capaz de entender as instruções transforma-la  em linguagem que a máquina vai entender.</a:t>
            </a:r>
          </a:p>
        </p:txBody>
      </p:sp>
      <p:sp>
        <p:nvSpPr>
          <p:cNvPr id="2" name="Título 1">
            <a:extLst>
              <a:ext uri="{FF2B5EF4-FFF2-40B4-BE49-F238E27FC236}">
                <a16:creationId xmlns:a16="http://schemas.microsoft.com/office/drawing/2014/main" id="{B5CF3E52-DAC5-2449-85E4-F80A9D8E2B2C}"/>
              </a:ext>
            </a:extLst>
          </p:cNvPr>
          <p:cNvSpPr>
            <a:spLocks noGrp="1"/>
          </p:cNvSpPr>
          <p:nvPr>
            <p:ph type="title"/>
          </p:nvPr>
        </p:nvSpPr>
        <p:spPr>
          <a:xfrm>
            <a:off x="420756" y="597425"/>
            <a:ext cx="8323800" cy="584745"/>
          </a:xfrm>
        </p:spPr>
        <p:txBody>
          <a:bodyPr/>
          <a:lstStyle/>
          <a:p>
            <a:r>
              <a:rPr lang="pt-BR" b="1" dirty="0">
                <a:latin typeface="Lato" panose="020F0502020204030203" pitchFamily="34" charset="0"/>
                <a:ea typeface="Lato" panose="020F0502020204030203" pitchFamily="34" charset="0"/>
                <a:cs typeface="Lato" panose="020F0502020204030203" pitchFamily="34" charset="0"/>
              </a:rPr>
              <a:t>O que são Códigos e Softwares</a:t>
            </a:r>
            <a:endParaRPr lang="pt-BR" dirty="0">
              <a:solidFill>
                <a:schemeClr val="tx1"/>
              </a:solidFill>
            </a:endParaRPr>
          </a:p>
        </p:txBody>
      </p:sp>
      <p:cxnSp>
        <p:nvCxnSpPr>
          <p:cNvPr id="5" name="Conector reto 4">
            <a:extLst>
              <a:ext uri="{FF2B5EF4-FFF2-40B4-BE49-F238E27FC236}">
                <a16:creationId xmlns:a16="http://schemas.microsoft.com/office/drawing/2014/main" id="{E0A0F044-ED20-D0E3-8F00-0B05DA20668F}"/>
              </a:ext>
            </a:extLst>
          </p:cNvPr>
          <p:cNvCxnSpPr>
            <a:cxnSpLocks/>
          </p:cNvCxnSpPr>
          <p:nvPr/>
        </p:nvCxnSpPr>
        <p:spPr>
          <a:xfrm>
            <a:off x="5710167" y="273538"/>
            <a:ext cx="0" cy="4623215"/>
          </a:xfrm>
          <a:prstGeom prst="line">
            <a:avLst/>
          </a:prstGeom>
          <a:ln w="38100">
            <a:solidFill>
              <a:schemeClr val="tx1">
                <a:lumMod val="75000"/>
                <a:lumOff val="2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Google Shape;125;p4">
            <a:extLst>
              <a:ext uri="{FF2B5EF4-FFF2-40B4-BE49-F238E27FC236}">
                <a16:creationId xmlns:a16="http://schemas.microsoft.com/office/drawing/2014/main" id="{A70F9203-D868-2DA5-7C67-6C731B1B5B58}"/>
              </a:ext>
            </a:extLst>
          </p:cNvPr>
          <p:cNvSpPr txBox="1">
            <a:spLocks/>
          </p:cNvSpPr>
          <p:nvPr/>
        </p:nvSpPr>
        <p:spPr>
          <a:xfrm>
            <a:off x="5919734" y="4021184"/>
            <a:ext cx="2923469" cy="735756"/>
          </a:xfrm>
          <a:prstGeom prst="rect">
            <a:avLst/>
          </a:prstGeom>
          <a:solidFill>
            <a:srgbClr val="FFFFFF"/>
          </a:solidFill>
          <a:ln w="19050" cap="flat" cmpd="sng">
            <a:solidFill>
              <a:srgbClr val="434343"/>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90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just">
              <a:buFont typeface="Lato"/>
              <a:buNone/>
            </a:pPr>
            <a:r>
              <a:rPr lang="pt-BR" sz="1200" b="1" i="1" dirty="0">
                <a:solidFill>
                  <a:srgbClr val="434343"/>
                </a:solidFill>
              </a:rPr>
              <a:t>Software </a:t>
            </a:r>
            <a:r>
              <a:rPr lang="pt-BR" sz="1200" i="1" dirty="0">
                <a:solidFill>
                  <a:srgbClr val="434343"/>
                </a:solidFill>
              </a:rPr>
              <a:t>é um conjunto de código que quando executado oferece serviços: aplicativos e sistemas operacionais</a:t>
            </a:r>
          </a:p>
        </p:txBody>
      </p:sp>
      <p:sp>
        <p:nvSpPr>
          <p:cNvPr id="18" name="Fluxograma: Conector 17">
            <a:extLst>
              <a:ext uri="{FF2B5EF4-FFF2-40B4-BE49-F238E27FC236}">
                <a16:creationId xmlns:a16="http://schemas.microsoft.com/office/drawing/2014/main" id="{A9BEE6B9-A581-32B6-8C0F-9BF936CED70A}"/>
              </a:ext>
            </a:extLst>
          </p:cNvPr>
          <p:cNvSpPr/>
          <p:nvPr/>
        </p:nvSpPr>
        <p:spPr>
          <a:xfrm>
            <a:off x="7322019" y="3119886"/>
            <a:ext cx="834817" cy="32236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t>Python</a:t>
            </a:r>
          </a:p>
        </p:txBody>
      </p:sp>
      <p:sp>
        <p:nvSpPr>
          <p:cNvPr id="19" name="Fluxograma: Conector 18">
            <a:extLst>
              <a:ext uri="{FF2B5EF4-FFF2-40B4-BE49-F238E27FC236}">
                <a16:creationId xmlns:a16="http://schemas.microsoft.com/office/drawing/2014/main" id="{2B3E3526-F41A-D619-A94A-55E7EEFF145F}"/>
              </a:ext>
            </a:extLst>
          </p:cNvPr>
          <p:cNvSpPr/>
          <p:nvPr/>
        </p:nvSpPr>
        <p:spPr>
          <a:xfrm>
            <a:off x="6513878" y="3112696"/>
            <a:ext cx="721408" cy="36361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t>C++</a:t>
            </a:r>
          </a:p>
        </p:txBody>
      </p:sp>
      <p:sp>
        <p:nvSpPr>
          <p:cNvPr id="20" name="Fluxograma: Conector 19">
            <a:extLst>
              <a:ext uri="{FF2B5EF4-FFF2-40B4-BE49-F238E27FC236}">
                <a16:creationId xmlns:a16="http://schemas.microsoft.com/office/drawing/2014/main" id="{BC767914-5531-7DED-8273-3C76D7901CED}"/>
              </a:ext>
            </a:extLst>
          </p:cNvPr>
          <p:cNvSpPr/>
          <p:nvPr/>
        </p:nvSpPr>
        <p:spPr>
          <a:xfrm>
            <a:off x="8243569" y="3107072"/>
            <a:ext cx="721408" cy="335174"/>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t>Java</a:t>
            </a:r>
          </a:p>
        </p:txBody>
      </p:sp>
      <p:sp>
        <p:nvSpPr>
          <p:cNvPr id="22" name="Fluxograma: Conector 21">
            <a:extLst>
              <a:ext uri="{FF2B5EF4-FFF2-40B4-BE49-F238E27FC236}">
                <a16:creationId xmlns:a16="http://schemas.microsoft.com/office/drawing/2014/main" id="{13DB9400-A936-8334-1FBC-13DD2F46F41B}"/>
              </a:ext>
            </a:extLst>
          </p:cNvPr>
          <p:cNvSpPr/>
          <p:nvPr/>
        </p:nvSpPr>
        <p:spPr>
          <a:xfrm>
            <a:off x="5724222" y="3112696"/>
            <a:ext cx="732754" cy="34609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err="1"/>
              <a:t>Html</a:t>
            </a:r>
            <a:endParaRPr lang="pt-BR" sz="1000" dirty="0"/>
          </a:p>
        </p:txBody>
      </p:sp>
      <p:sp>
        <p:nvSpPr>
          <p:cNvPr id="6" name="Retângulo 5">
            <a:extLst>
              <a:ext uri="{FF2B5EF4-FFF2-40B4-BE49-F238E27FC236}">
                <a16:creationId xmlns:a16="http://schemas.microsoft.com/office/drawing/2014/main" id="{1004CC9D-799D-DF3E-7295-A427691DA71F}"/>
              </a:ext>
            </a:extLst>
          </p:cNvPr>
          <p:cNvSpPr/>
          <p:nvPr/>
        </p:nvSpPr>
        <p:spPr>
          <a:xfrm>
            <a:off x="6129221" y="1931478"/>
            <a:ext cx="2428874" cy="3351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Código</a:t>
            </a:r>
          </a:p>
        </p:txBody>
      </p:sp>
      <p:sp>
        <p:nvSpPr>
          <p:cNvPr id="11" name="Retângulo 10">
            <a:extLst>
              <a:ext uri="{FF2B5EF4-FFF2-40B4-BE49-F238E27FC236}">
                <a16:creationId xmlns:a16="http://schemas.microsoft.com/office/drawing/2014/main" id="{B2BB1142-14AC-A180-B362-CE8BF4EA7D98}"/>
              </a:ext>
            </a:extLst>
          </p:cNvPr>
          <p:cNvSpPr/>
          <p:nvPr/>
        </p:nvSpPr>
        <p:spPr>
          <a:xfrm>
            <a:off x="5745646" y="2871788"/>
            <a:ext cx="3263000" cy="6551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E76A654D-F416-6241-142A-056CF986690A}"/>
              </a:ext>
            </a:extLst>
          </p:cNvPr>
          <p:cNvSpPr/>
          <p:nvPr/>
        </p:nvSpPr>
        <p:spPr>
          <a:xfrm>
            <a:off x="7402293" y="2266652"/>
            <a:ext cx="50793" cy="60513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80035225-1FF4-4198-DD2C-ABA9D6DBE074}"/>
              </a:ext>
            </a:extLst>
          </p:cNvPr>
          <p:cNvSpPr txBox="1"/>
          <p:nvPr/>
        </p:nvSpPr>
        <p:spPr>
          <a:xfrm>
            <a:off x="6040675" y="2832730"/>
            <a:ext cx="2824822" cy="307777"/>
          </a:xfrm>
          <a:prstGeom prst="rect">
            <a:avLst/>
          </a:prstGeom>
          <a:noFill/>
        </p:spPr>
        <p:txBody>
          <a:bodyPr wrap="square" rtlCol="0">
            <a:spAutoFit/>
          </a:bodyPr>
          <a:lstStyle/>
          <a:p>
            <a:r>
              <a:rPr lang="pt-BR" b="1" dirty="0">
                <a:solidFill>
                  <a:schemeClr val="accent5">
                    <a:lumMod val="75000"/>
                  </a:schemeClr>
                </a:solidFill>
              </a:rPr>
              <a:t>Linguagens de Programação</a:t>
            </a:r>
          </a:p>
        </p:txBody>
      </p:sp>
      <p:sp>
        <p:nvSpPr>
          <p:cNvPr id="21" name="CaixaDeTexto 20">
            <a:extLst>
              <a:ext uri="{FF2B5EF4-FFF2-40B4-BE49-F238E27FC236}">
                <a16:creationId xmlns:a16="http://schemas.microsoft.com/office/drawing/2014/main" id="{E836701B-7412-3D99-EC0F-B79F52B7F112}"/>
              </a:ext>
            </a:extLst>
          </p:cNvPr>
          <p:cNvSpPr txBox="1"/>
          <p:nvPr/>
        </p:nvSpPr>
        <p:spPr>
          <a:xfrm>
            <a:off x="6699282" y="2417861"/>
            <a:ext cx="1552482" cy="307777"/>
          </a:xfrm>
          <a:prstGeom prst="rect">
            <a:avLst/>
          </a:prstGeom>
          <a:noFill/>
        </p:spPr>
        <p:txBody>
          <a:bodyPr wrap="square" rtlCol="0">
            <a:spAutoFit/>
          </a:bodyPr>
          <a:lstStyle/>
          <a:p>
            <a:pPr algn="ctr"/>
            <a:r>
              <a:rPr lang="pt-BR" b="1" dirty="0">
                <a:solidFill>
                  <a:srgbClr val="FF0000"/>
                </a:solidFill>
              </a:rPr>
              <a:t>IDE</a:t>
            </a:r>
          </a:p>
        </p:txBody>
      </p:sp>
      <p:sp>
        <p:nvSpPr>
          <p:cNvPr id="23" name="Retângulo 22">
            <a:extLst>
              <a:ext uri="{FF2B5EF4-FFF2-40B4-BE49-F238E27FC236}">
                <a16:creationId xmlns:a16="http://schemas.microsoft.com/office/drawing/2014/main" id="{6EA39522-C23F-7A5C-6E8D-C3DC689BE5A2}"/>
              </a:ext>
            </a:extLst>
          </p:cNvPr>
          <p:cNvSpPr/>
          <p:nvPr/>
        </p:nvSpPr>
        <p:spPr>
          <a:xfrm>
            <a:off x="6324613" y="933202"/>
            <a:ext cx="2155359" cy="4001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Software</a:t>
            </a:r>
          </a:p>
        </p:txBody>
      </p:sp>
      <p:sp>
        <p:nvSpPr>
          <p:cNvPr id="24" name="Seta: para Cima 23">
            <a:extLst>
              <a:ext uri="{FF2B5EF4-FFF2-40B4-BE49-F238E27FC236}">
                <a16:creationId xmlns:a16="http://schemas.microsoft.com/office/drawing/2014/main" id="{E48A7D62-15FB-29BB-8FC2-4EAA7790BF61}"/>
              </a:ext>
            </a:extLst>
          </p:cNvPr>
          <p:cNvSpPr/>
          <p:nvPr/>
        </p:nvSpPr>
        <p:spPr>
          <a:xfrm>
            <a:off x="7356574" y="1333379"/>
            <a:ext cx="45719" cy="59809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7165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DA501CED-90EC-797F-FCA5-14B9BDAAA702}"/>
            </a:ext>
          </a:extLst>
        </p:cNvPr>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4B05459B-7697-673A-25D2-86B11349B24A}"/>
              </a:ext>
            </a:extLst>
          </p:cNvPr>
          <p:cNvSpPr>
            <a:spLocks noGrp="1"/>
          </p:cNvSpPr>
          <p:nvPr>
            <p:ph type="body" idx="1"/>
          </p:nvPr>
        </p:nvSpPr>
        <p:spPr>
          <a:xfrm>
            <a:off x="363837" y="1695304"/>
            <a:ext cx="5303244" cy="3637791"/>
          </a:xfrm>
        </p:spPr>
        <p:txBody>
          <a:bodyPr/>
          <a:lstStyle/>
          <a:p>
            <a:pPr marL="285750" indent="-285750" algn="just" fontAlgn="base">
              <a:spcAft>
                <a:spcPts val="600"/>
              </a:spcAft>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Desenvolvido pela Microsoft;</a:t>
            </a:r>
          </a:p>
          <a:p>
            <a:pPr marL="285750" indent="-285750" algn="just" fontAlgn="base">
              <a:spcAft>
                <a:spcPts val="600"/>
              </a:spcAft>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Gratuito e código aberto, podendo ser instalado em outros sistemas operacionais diferente do Windows;</a:t>
            </a:r>
          </a:p>
          <a:p>
            <a:pPr marL="285750" indent="-285750" algn="just" fontAlgn="base">
              <a:spcAft>
                <a:spcPts val="600"/>
              </a:spcAft>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Tem integração com GIT (controlador de versão);</a:t>
            </a:r>
          </a:p>
          <a:p>
            <a:pPr marL="285750" indent="-285750" algn="just" fontAlgn="base">
              <a:spcAft>
                <a:spcPts val="600"/>
              </a:spcAft>
            </a:pPr>
            <a:r>
              <a:rPr lang="pt-BR" sz="1600" dirty="0">
                <a:solidFill>
                  <a:schemeClr val="tx1"/>
                </a:solidFill>
                <a:latin typeface="Lato" panose="020F0502020204030203" pitchFamily="34" charset="0"/>
                <a:ea typeface="Lato" panose="020F0502020204030203" pitchFamily="34" charset="0"/>
                <a:cs typeface="Lato" panose="020F0502020204030203" pitchFamily="34" charset="0"/>
              </a:rPr>
              <a:t>Tem diversas extensões, sendo possível trabalhar com quase todas as linguagens de programação </a:t>
            </a:r>
          </a:p>
        </p:txBody>
      </p:sp>
      <p:sp>
        <p:nvSpPr>
          <p:cNvPr id="2" name="Título 1">
            <a:extLst>
              <a:ext uri="{FF2B5EF4-FFF2-40B4-BE49-F238E27FC236}">
                <a16:creationId xmlns:a16="http://schemas.microsoft.com/office/drawing/2014/main" id="{7FB0D057-A1C3-C3F6-FED4-1BD28E9EAEE8}"/>
              </a:ext>
            </a:extLst>
          </p:cNvPr>
          <p:cNvSpPr>
            <a:spLocks noGrp="1"/>
          </p:cNvSpPr>
          <p:nvPr>
            <p:ph type="title"/>
          </p:nvPr>
        </p:nvSpPr>
        <p:spPr>
          <a:xfrm>
            <a:off x="420756" y="855446"/>
            <a:ext cx="8323800" cy="492412"/>
          </a:xfrm>
        </p:spPr>
        <p:txBody>
          <a:bodyPr/>
          <a:lstStyle/>
          <a:p>
            <a:r>
              <a:rPr lang="pt-BR" sz="2000" b="1" dirty="0">
                <a:solidFill>
                  <a:schemeClr val="tx1"/>
                </a:solidFill>
                <a:latin typeface="Lato" panose="020F0502020204030203" pitchFamily="34" charset="0"/>
                <a:ea typeface="Lato" panose="020F0502020204030203" pitchFamily="34" charset="0"/>
                <a:cs typeface="Lato" panose="020F0502020204030203" pitchFamily="34" charset="0"/>
              </a:rPr>
              <a:t>IDE: Visual Studio </a:t>
            </a:r>
            <a:r>
              <a:rPr lang="pt-BR" sz="2000" b="1" dirty="0" err="1">
                <a:solidFill>
                  <a:schemeClr val="tx1"/>
                </a:solidFill>
                <a:latin typeface="Lato" panose="020F0502020204030203" pitchFamily="34" charset="0"/>
                <a:ea typeface="Lato" panose="020F0502020204030203" pitchFamily="34" charset="0"/>
                <a:cs typeface="Lato" panose="020F0502020204030203" pitchFamily="34" charset="0"/>
              </a:rPr>
              <a:t>Code</a:t>
            </a:r>
            <a:r>
              <a:rPr lang="pt-BR" sz="2000" b="1" dirty="0">
                <a:solidFill>
                  <a:schemeClr val="tx1"/>
                </a:solidFill>
                <a:latin typeface="Lato" panose="020F0502020204030203" pitchFamily="34" charset="0"/>
                <a:ea typeface="Lato" panose="020F0502020204030203" pitchFamily="34" charset="0"/>
                <a:cs typeface="Lato" panose="020F0502020204030203" pitchFamily="34" charset="0"/>
              </a:rPr>
              <a:t> (</a:t>
            </a:r>
            <a:r>
              <a:rPr lang="pt-BR" sz="2000" b="1" dirty="0" err="1">
                <a:solidFill>
                  <a:schemeClr val="tx1"/>
                </a:solidFill>
                <a:latin typeface="Lato" panose="020F0502020204030203" pitchFamily="34" charset="0"/>
                <a:ea typeface="Lato" panose="020F0502020204030203" pitchFamily="34" charset="0"/>
                <a:cs typeface="Lato" panose="020F0502020204030203" pitchFamily="34" charset="0"/>
              </a:rPr>
              <a:t>VSCode</a:t>
            </a:r>
            <a:r>
              <a:rPr lang="pt-BR" sz="2000" b="1" dirty="0">
                <a:solidFill>
                  <a:schemeClr val="tx1"/>
                </a:solidFill>
                <a:latin typeface="Lato" panose="020F0502020204030203" pitchFamily="34" charset="0"/>
                <a:ea typeface="Lato" panose="020F0502020204030203" pitchFamily="34" charset="0"/>
                <a:cs typeface="Lato" panose="020F0502020204030203" pitchFamily="34" charset="0"/>
              </a:rPr>
              <a:t>)</a:t>
            </a:r>
            <a:endParaRPr lang="pt-BR" sz="2000" dirty="0">
              <a:solidFill>
                <a:schemeClr val="tx1"/>
              </a:solidFill>
            </a:endParaRPr>
          </a:p>
        </p:txBody>
      </p:sp>
      <p:cxnSp>
        <p:nvCxnSpPr>
          <p:cNvPr id="5" name="Conector reto 4">
            <a:extLst>
              <a:ext uri="{FF2B5EF4-FFF2-40B4-BE49-F238E27FC236}">
                <a16:creationId xmlns:a16="http://schemas.microsoft.com/office/drawing/2014/main" id="{6315490D-B3B3-A12C-1B50-B5126676C84A}"/>
              </a:ext>
            </a:extLst>
          </p:cNvPr>
          <p:cNvCxnSpPr>
            <a:cxnSpLocks/>
          </p:cNvCxnSpPr>
          <p:nvPr/>
        </p:nvCxnSpPr>
        <p:spPr>
          <a:xfrm>
            <a:off x="5710167" y="273538"/>
            <a:ext cx="0" cy="4623215"/>
          </a:xfrm>
          <a:prstGeom prst="line">
            <a:avLst/>
          </a:prstGeom>
          <a:ln w="38100">
            <a:solidFill>
              <a:schemeClr val="tx1">
                <a:lumMod val="75000"/>
                <a:lumOff val="2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102CA1D8-F6C1-F3F6-AB86-5500C1F16801}"/>
              </a:ext>
            </a:extLst>
          </p:cNvPr>
          <p:cNvSpPr/>
          <p:nvPr/>
        </p:nvSpPr>
        <p:spPr>
          <a:xfrm>
            <a:off x="420756" y="174171"/>
            <a:ext cx="1930556" cy="333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highlight>
                <a:srgbClr val="C0C0C0"/>
              </a:highlight>
            </a:endParaRPr>
          </a:p>
        </p:txBody>
      </p:sp>
      <p:pic>
        <p:nvPicPr>
          <p:cNvPr id="8" name="Imagem 7">
            <a:extLst>
              <a:ext uri="{FF2B5EF4-FFF2-40B4-BE49-F238E27FC236}">
                <a16:creationId xmlns:a16="http://schemas.microsoft.com/office/drawing/2014/main" id="{CB8EA84E-462B-73C6-18B1-8AA3DD1777CC}"/>
              </a:ext>
            </a:extLst>
          </p:cNvPr>
          <p:cNvPicPr>
            <a:picLocks noChangeAspect="1"/>
          </p:cNvPicPr>
          <p:nvPr/>
        </p:nvPicPr>
        <p:blipFill>
          <a:blip r:embed="rId3"/>
          <a:stretch>
            <a:fillRect/>
          </a:stretch>
        </p:blipFill>
        <p:spPr>
          <a:xfrm>
            <a:off x="5796340" y="1078928"/>
            <a:ext cx="3042862" cy="2051256"/>
          </a:xfrm>
          <a:prstGeom prst="rect">
            <a:avLst/>
          </a:prstGeom>
        </p:spPr>
      </p:pic>
      <p:sp>
        <p:nvSpPr>
          <p:cNvPr id="10" name="CaixaDeTexto 9">
            <a:extLst>
              <a:ext uri="{FF2B5EF4-FFF2-40B4-BE49-F238E27FC236}">
                <a16:creationId xmlns:a16="http://schemas.microsoft.com/office/drawing/2014/main" id="{A5A44DF3-1026-6FC4-5150-8E855ED1E7DC}"/>
              </a:ext>
            </a:extLst>
          </p:cNvPr>
          <p:cNvSpPr txBox="1"/>
          <p:nvPr/>
        </p:nvSpPr>
        <p:spPr>
          <a:xfrm>
            <a:off x="5710167" y="3303910"/>
            <a:ext cx="4586514" cy="307777"/>
          </a:xfrm>
          <a:prstGeom prst="rect">
            <a:avLst/>
          </a:prstGeom>
          <a:noFill/>
        </p:spPr>
        <p:txBody>
          <a:bodyPr wrap="square">
            <a:spAutoFit/>
          </a:bodyPr>
          <a:lstStyle/>
          <a:p>
            <a:r>
              <a:rPr lang="pt-BR" dirty="0">
                <a:hlinkClick r:id="rId4"/>
              </a:rPr>
              <a:t>https://code.visualstudio.com/</a:t>
            </a:r>
            <a:r>
              <a:rPr lang="pt-BR" dirty="0"/>
              <a:t> </a:t>
            </a:r>
          </a:p>
        </p:txBody>
      </p:sp>
      <p:sp>
        <p:nvSpPr>
          <p:cNvPr id="11" name="Google Shape;126;p4">
            <a:extLst>
              <a:ext uri="{FF2B5EF4-FFF2-40B4-BE49-F238E27FC236}">
                <a16:creationId xmlns:a16="http://schemas.microsoft.com/office/drawing/2014/main" id="{40195B05-6779-AB8A-06D7-1388F13F05EB}"/>
              </a:ext>
            </a:extLst>
          </p:cNvPr>
          <p:cNvSpPr txBox="1">
            <a:spLocks noGrp="1"/>
          </p:cNvSpPr>
          <p:nvPr/>
        </p:nvSpPr>
        <p:spPr>
          <a:xfrm>
            <a:off x="139170" y="174171"/>
            <a:ext cx="2080462" cy="458757"/>
          </a:xfrm>
          <a:prstGeom prst="rect">
            <a:avLst/>
          </a:prstGeom>
          <a:solidFill>
            <a:srgbClr val="FFE377"/>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90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lvl="0" indent="0" algn="ctr" rtl="0">
              <a:lnSpc>
                <a:spcPct val="100000"/>
              </a:lnSpc>
              <a:spcBef>
                <a:spcPts val="0"/>
              </a:spcBef>
              <a:spcAft>
                <a:spcPts val="0"/>
              </a:spcAft>
              <a:buSzPts val="2000"/>
              <a:buNone/>
            </a:pPr>
            <a:r>
              <a:rPr lang="pt-BR" sz="1800" dirty="0">
                <a:solidFill>
                  <a:srgbClr val="000000"/>
                </a:solidFill>
              </a:rPr>
              <a:t>Aplicando</a:t>
            </a:r>
          </a:p>
        </p:txBody>
      </p:sp>
    </p:spTree>
    <p:extLst>
      <p:ext uri="{BB962C8B-B14F-4D97-AF65-F5344CB8AC3E}">
        <p14:creationId xmlns:p14="http://schemas.microsoft.com/office/powerpoint/2010/main" val="18987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2" name="Google Shape;171;p20">
            <a:extLst>
              <a:ext uri="{FF2B5EF4-FFF2-40B4-BE49-F238E27FC236}">
                <a16:creationId xmlns:a16="http://schemas.microsoft.com/office/drawing/2014/main" id="{1F12705C-D900-2244-13E2-C536FC36613F}"/>
              </a:ext>
            </a:extLst>
          </p:cNvPr>
          <p:cNvSpPr txBox="1">
            <a:spLocks noGrp="1"/>
          </p:cNvSpPr>
          <p:nvPr>
            <p:ph type="body" idx="1"/>
          </p:nvPr>
        </p:nvSpPr>
        <p:spPr>
          <a:xfrm>
            <a:off x="410369" y="773837"/>
            <a:ext cx="8323262" cy="2365361"/>
          </a:xfrm>
          <a:prstGeom prst="rect">
            <a:avLst/>
          </a:prstGeom>
          <a:noFill/>
          <a:ln>
            <a:noFill/>
          </a:ln>
        </p:spPr>
        <p:txBody>
          <a:bodyPr spcFirstLastPara="1" wrap="square" lIns="91425" tIns="91425" rIns="91425" bIns="91425" anchor="t" anchorCtr="0">
            <a:spAutoFit/>
          </a:bodyPr>
          <a:lstStyle/>
          <a:p>
            <a:pPr marL="0" marR="0" lvl="0" indent="0" rtl="0">
              <a:lnSpc>
                <a:spcPct val="114000"/>
              </a:lnSpc>
              <a:spcAft>
                <a:spcPts val="1200"/>
              </a:spcAft>
              <a:buClr>
                <a:srgbClr val="000000"/>
              </a:buClr>
              <a:buSzPts val="2000"/>
              <a:buFont typeface="Arial"/>
              <a:buNone/>
            </a:pPr>
            <a:r>
              <a:rPr lang="pt-BR" b="0" i="0" u="none" strike="noStrike" baseline="0" dirty="0">
                <a:solidFill>
                  <a:schemeClr val="tx1"/>
                </a:solidFill>
                <a:latin typeface="Lato" panose="020F0502020204030203" pitchFamily="34" charset="0"/>
                <a:ea typeface="Lato" panose="020F0502020204030203" pitchFamily="34" charset="0"/>
                <a:cs typeface="Lato" panose="020F0502020204030203" pitchFamily="34" charset="0"/>
              </a:rPr>
              <a:t>LEMOV, Doug. </a:t>
            </a:r>
            <a:r>
              <a:rPr lang="pt-BR" b="1" i="0" u="none" strike="noStrike" baseline="0" dirty="0">
                <a:solidFill>
                  <a:schemeClr val="tx1"/>
                </a:solidFill>
                <a:latin typeface="Lato" panose="020F0502020204030203" pitchFamily="34" charset="0"/>
                <a:ea typeface="Lato" panose="020F0502020204030203" pitchFamily="34" charset="0"/>
                <a:cs typeface="Lato" panose="020F0502020204030203" pitchFamily="34" charset="0"/>
              </a:rPr>
              <a:t>Aula nota 10 3.0</a:t>
            </a:r>
            <a:r>
              <a:rPr lang="pt-BR" b="0" i="0" u="none" strike="noStrike" baseline="0" dirty="0">
                <a:solidFill>
                  <a:schemeClr val="tx1"/>
                </a:solidFill>
                <a:latin typeface="Lato" panose="020F0502020204030203" pitchFamily="34" charset="0"/>
                <a:ea typeface="Lato" panose="020F0502020204030203" pitchFamily="34" charset="0"/>
                <a:cs typeface="Lato" panose="020F0502020204030203" pitchFamily="34" charset="0"/>
              </a:rPr>
              <a:t>: 63 técnicas para melhorar a gestão da sala de aula. 3. </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e</a:t>
            </a:r>
            <a:r>
              <a:rPr lang="pt-BR" b="0" i="0" u="none" strike="noStrike" baseline="0" dirty="0">
                <a:solidFill>
                  <a:schemeClr val="tx1"/>
                </a:solidFill>
                <a:latin typeface="Lato" panose="020F0502020204030203" pitchFamily="34" charset="0"/>
                <a:ea typeface="Lato" panose="020F0502020204030203" pitchFamily="34" charset="0"/>
                <a:cs typeface="Lato" panose="020F0502020204030203" pitchFamily="34" charset="0"/>
              </a:rPr>
              <a:t>d. Porto Alegre: Penso, 2022.</a:t>
            </a:r>
          </a:p>
          <a:p>
            <a:pPr marL="0" marR="0" lvl="0" indent="0" rtl="0">
              <a:lnSpc>
                <a:spcPct val="114000"/>
              </a:lnSpc>
              <a:spcAft>
                <a:spcPts val="1200"/>
              </a:spcAft>
              <a:buClr>
                <a:srgbClr val="000000"/>
              </a:buClr>
              <a:buSzPts val="2000"/>
              <a:buFont typeface="Arial"/>
              <a:buNone/>
            </a:pPr>
            <a:r>
              <a:rPr lang="pt-BR"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SÃO PAULO (Estado). Secretaria da Educação. </a:t>
            </a:r>
            <a:r>
              <a:rPr lang="pt-BR" b="1"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Currículo em Ação</a:t>
            </a:r>
            <a:r>
              <a:rPr lang="pt-BR"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 Etapa Ensino Médio. São Paulo, 2022.</a:t>
            </a:r>
            <a:endParaRPr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endParaRPr>
          </a:p>
          <a:p>
            <a:pPr marL="0" marR="0" lvl="0" indent="0" rtl="0">
              <a:lnSpc>
                <a:spcPct val="114000"/>
              </a:lnSpc>
              <a:spcAft>
                <a:spcPts val="1200"/>
              </a:spcAft>
              <a:buClr>
                <a:srgbClr val="000000"/>
              </a:buClr>
              <a:buSzPts val="2000"/>
              <a:buFont typeface="Arial"/>
              <a:buNone/>
            </a:pPr>
            <a:r>
              <a:rPr lang="pt-BR"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SÃO PAULO (Estado). São Paulo Faz Escola. </a:t>
            </a:r>
            <a:r>
              <a:rPr lang="pt-BR" b="1"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Caderno do Professor</a:t>
            </a:r>
            <a:r>
              <a:rPr lang="pt-BR"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 Disponível em: </a:t>
            </a:r>
            <a:r>
              <a:rPr lang="pt-BR" b="0" i="0" u="sng" strike="noStrike" cap="none" dirty="0">
                <a:solidFill>
                  <a:srgbClr val="1155CC"/>
                </a:solidFill>
                <a:latin typeface="Lato" panose="020F0502020204030203" pitchFamily="34" charset="0"/>
                <a:ea typeface="Lato" panose="020F0502020204030203" pitchFamily="34" charset="0"/>
                <a:cs typeface="Lato" panose="020F0502020204030203" pitchFamily="34" charset="0"/>
                <a:sym typeface="Verdana"/>
                <a:hlinkClick r:id="rId3">
                  <a:extLst>
                    <a:ext uri="{A12FA001-AC4F-418D-AE19-62706E023703}">
                      <ahyp:hlinkClr xmlns:ahyp="http://schemas.microsoft.com/office/drawing/2018/hyperlinkcolor" val="tx"/>
                    </a:ext>
                  </a:extLst>
                </a:hlinkClick>
              </a:rPr>
              <a:t>https://efape.educacao.sp.gov.br/curriculopaulista/wp-content/uploads/2021/07/Caderno-do-Professor-%E2%80%93-EM-2%C2%AA-e-3%C2%AA-s%C3%A9ries-Linguagen-VERS%C3%83O-PRELIMINAR.pdf</a:t>
            </a:r>
            <a:r>
              <a:rPr lang="pt-BR" b="0" i="0"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Verdana"/>
              </a:rPr>
              <a:t>.</a:t>
            </a:r>
            <a:r>
              <a:rPr lang="pt-BR"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Verdana"/>
              </a:rPr>
              <a:t> </a:t>
            </a:r>
            <a:endParaRPr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Verdana"/>
            </a:endParaRPr>
          </a:p>
        </p:txBody>
      </p:sp>
    </p:spTree>
    <p:extLst>
      <p:ext uri="{BB962C8B-B14F-4D97-AF65-F5344CB8AC3E}">
        <p14:creationId xmlns:p14="http://schemas.microsoft.com/office/powerpoint/2010/main" val="1572520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202719F0D91542BA131BC5DD5CFC12" ma:contentTypeVersion="4" ma:contentTypeDescription="Create a new document." ma:contentTypeScope="" ma:versionID="75e600be4bae2674ba11a230f6648ef0">
  <xsd:schema xmlns:xsd="http://www.w3.org/2001/XMLSchema" xmlns:xs="http://www.w3.org/2001/XMLSchema" xmlns:p="http://schemas.microsoft.com/office/2006/metadata/properties" xmlns:ns3="bbbc9b28-58e3-475e-8da4-2d20ea594c60" targetNamespace="http://schemas.microsoft.com/office/2006/metadata/properties" ma:root="true" ma:fieldsID="3a0a7667a852c241e6f0e7beba625282" ns3:_="">
    <xsd:import namespace="bbbc9b28-58e3-475e-8da4-2d20ea594c6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c9b28-58e3-475e-8da4-2d20ea594c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7AFDDE-04EC-44D4-AF3C-8EE86B91C212}">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bbbc9b28-58e3-475e-8da4-2d20ea594c60"/>
    <ds:schemaRef ds:uri="http://www.w3.org/XML/1998/namespace"/>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510A666D-A714-4E75-80D1-7E608542350E}">
  <ds:schemaRefs>
    <ds:schemaRef ds:uri="http://schemas.microsoft.com/sharepoint/v3/contenttype/forms"/>
  </ds:schemaRefs>
</ds:datastoreItem>
</file>

<file path=customXml/itemProps3.xml><?xml version="1.0" encoding="utf-8"?>
<ds:datastoreItem xmlns:ds="http://schemas.openxmlformats.org/officeDocument/2006/customXml" ds:itemID="{D0B3FBCB-EC58-46DA-9BF3-6514FB485F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bc9b28-58e3-475e-8da4-2d20ea594c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1708</TotalTime>
  <Words>951</Words>
  <Application>Microsoft Office PowerPoint</Application>
  <PresentationFormat>Apresentação na tela (16:9)</PresentationFormat>
  <Paragraphs>65</Paragraphs>
  <Slides>9</Slides>
  <Notes>9</Notes>
  <HiddenSlides>0</HiddenSlides>
  <MMClips>0</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9</vt:i4>
      </vt:variant>
    </vt:vector>
  </HeadingPairs>
  <TitlesOfParts>
    <vt:vector size="20" baseType="lpstr">
      <vt:lpstr>Verdana</vt:lpstr>
      <vt:lpstr>Calibri</vt:lpstr>
      <vt:lpstr>Saira Medium</vt:lpstr>
      <vt:lpstr>Poppins Medium</vt:lpstr>
      <vt:lpstr>Poppins Light</vt:lpstr>
      <vt:lpstr>Arial</vt:lpstr>
      <vt:lpstr>Saira SemiBold</vt:lpstr>
      <vt:lpstr>Poppins</vt:lpstr>
      <vt:lpstr>Lato</vt:lpstr>
      <vt:lpstr>Simple Light</vt:lpstr>
      <vt:lpstr>1_Simple Light</vt:lpstr>
      <vt:lpstr>Apresentação do PowerPoint</vt:lpstr>
      <vt:lpstr>Apresentação do PowerPoint</vt:lpstr>
      <vt:lpstr>Apresentação do PowerPoint</vt:lpstr>
      <vt:lpstr>Apresentação do PowerPoint</vt:lpstr>
      <vt:lpstr>Apresentação do PowerPoint</vt:lpstr>
      <vt:lpstr>O que são Códigos e Softwares</vt:lpstr>
      <vt:lpstr>IDE: Visual Studio Code (VSCode)</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Antonia Bernardes</dc:creator>
  <cp:lastModifiedBy>JEFERSON CARVALHO DE ALMEIDA</cp:lastModifiedBy>
  <cp:revision>22</cp:revision>
  <dcterms:modified xsi:type="dcterms:W3CDTF">2024-02-11T13:07:22Z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0x01010088202719F0D91542BA131BC5DD5CFC12</vt:lpwstr>
  </property>
  <property fmtid="{D5CDD505-2E9C-101B-9397-08002B2CF9AE}" pid="3" name="MediaServiceImageTags">
    <vt:lpwstr/>
  </property>
</Properties>
</file>